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smtClean="0"/>
              <a:t>Spustelėję redag. ruoš. paantrš.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vadinima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as su antraš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elės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siūlymo pavadinimas kortelė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rba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lt-LT" smtClean="0"/>
              <a:t>Spustelėkite piktogr. norėdami įtraukti pav.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t-LT" smtClean="0"/>
              <a:t>Spustelėję redag. ruoš. pavad.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1762897" y="115330"/>
            <a:ext cx="6959170" cy="988542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</a:t>
            </a:r>
            <a:r>
              <a:rPr lang="lt-LT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Socialinė </a:t>
            </a:r>
            <a:r>
              <a:rPr lang="lt-L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pašalpa </a:t>
            </a: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lt-LT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2024 m. </a:t>
            </a:r>
            <a:r>
              <a:rPr lang="lt-LT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Valstybės remiamas paramos dydis (toliau – VRP) – 176 </a:t>
            </a:r>
            <a:r>
              <a:rPr lang="lt-LT" sz="1800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lt-LT" sz="1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lt-LT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lt-LT" sz="1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lt-LT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677334" y="1145062"/>
            <a:ext cx="4184035" cy="2817338"/>
          </a:xfrm>
          <a:solidFill>
            <a:schemeClr val="bg2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Socialinės pašalpos dydis </a:t>
            </a:r>
            <a:r>
              <a:rPr lang="lt-LT" sz="29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vienam gyvenančiam asmeniui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turinčiam teisę ją gauti, sudaro</a:t>
            </a:r>
            <a:r>
              <a:rPr lang="lt-LT" sz="2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0" indent="0">
              <a:buNone/>
            </a:pPr>
            <a:r>
              <a:rPr lang="lt-LT" sz="2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skirtumą tarp 1,4 VRP dydžio (246,40 </a:t>
            </a:r>
            <a:r>
              <a:rPr lang="lt-LT" sz="2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ir vidutinių pajamų per mėnesį – kai socialinė pašalpa mokama ne ilgiau kaip 6 mėnesius;</a:t>
            </a:r>
            <a:endParaRPr lang="lt-LT" sz="29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skirtumą tarp 1,2 VRP dydžio (211,20 </a:t>
            </a:r>
            <a:r>
              <a:rPr lang="lt-LT" sz="2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ir vidutinių pajamų per mėnesį – kai socialinė pašalpa mokama nuo 6 iki 12 mėnesių;</a:t>
            </a:r>
            <a:endParaRPr lang="lt-LT" sz="29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9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skirtumą tarp 1,1 VRP dydžio (193,60 </a:t>
            </a:r>
            <a:r>
              <a:rPr lang="lt-LT" sz="2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ir vidutinių pajamų per mėnesį – kai socialinė pašalpa mokama ilgiau kaip 12 mėnesių.</a:t>
            </a:r>
            <a:endParaRPr lang="lt-LT" sz="2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lt-LT" dirty="0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77334" y="4094204"/>
            <a:ext cx="4184034" cy="2446639"/>
          </a:xfrm>
          <a:solidFill>
            <a:schemeClr val="bg2"/>
          </a:solidFill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Socialinės pašalpos dydis </a:t>
            </a:r>
            <a:r>
              <a:rPr lang="lt-LT" sz="29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šeimai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turinčiai teisę ją gauti, sudaro</a:t>
            </a:r>
            <a:r>
              <a:rPr lang="lt-LT" sz="29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lt-LT" sz="2900" b="1" u="sng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1) 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pirmam šeimos nariui – skirtumą tarp 1,1 VRP dydžio  ir vidutinių pajamų vienam šeimos nariui per mėnesį – 193,60 </a:t>
            </a:r>
            <a:r>
              <a:rPr lang="lt-LT" sz="2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lt-LT" sz="2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2) 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antram šeimos nariui – 90 proc. skirtumo tarp 1,1 VRP dydžio  ir vidutinių pajamų vienam šeimos nariui per mėnesį – 174,24 </a:t>
            </a:r>
            <a:r>
              <a:rPr lang="lt-LT" sz="2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lt-LT" sz="2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3) 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trečiam ir </a:t>
            </a:r>
            <a:r>
              <a:rPr lang="lt-LT" sz="2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paskesniems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šeimos nariams – 70 proc. skirtumo tarp 1,1 VRP dydžio  ir vidutinių pajamų vienam  šeimos nariui per mėnesį – 135,52 </a:t>
            </a:r>
            <a:r>
              <a:rPr lang="lt-LT" sz="29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Eur</a:t>
            </a:r>
            <a:r>
              <a:rPr lang="lt-LT" sz="29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lt-LT" sz="29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lt-LT" dirty="0"/>
          </a:p>
        </p:txBody>
      </p:sp>
      <p:sp>
        <p:nvSpPr>
          <p:cNvPr id="6" name="Stačiakampis 5"/>
          <p:cNvSpPr/>
          <p:nvPr/>
        </p:nvSpPr>
        <p:spPr>
          <a:xfrm>
            <a:off x="5389377" y="1145061"/>
            <a:ext cx="5072677" cy="246311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spcAft>
                <a:spcPts val="0"/>
              </a:spcAft>
            </a:pPr>
            <a:r>
              <a:rPr lang="lt-LT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lt-LT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Vienas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gyvenantis asmuo ar bendrai gyvenantys asmenys dėl piniginės socialinės paramos </a:t>
            </a:r>
            <a:r>
              <a:rPr lang="lt-LT" sz="12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kreipiasi į seniūniją pagal savo faktinę gyvenamąją vietą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arba Kaišiadorių rajono savivaldybės administracijos direktoriaus </a:t>
            </a: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nustatyta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tvarka į Socialinės paramos </a:t>
            </a: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skyrių. Dėl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piniginės socialinės paramos išmokėjimo (gavimo) kitą mėnesį turi būti kreipiamasi </a:t>
            </a:r>
            <a:r>
              <a:rPr lang="lt-LT" sz="12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iki einamojo mėnesio 20 </a:t>
            </a:r>
            <a:r>
              <a:rPr lang="lt-LT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dienos</a:t>
            </a: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lt-LT" sz="1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Kaišiadorių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rajono savivaldybės administracijos Socialinės </a:t>
            </a:r>
            <a:r>
              <a:rPr lang="lt-LT" sz="12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paramos </a:t>
            </a:r>
            <a:r>
              <a:rPr lang="lt-LT" sz="120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skyrius </a:t>
            </a: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-118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kab., Katedros g. 4, Kaišiadorys, mob. +370 618 6 5390);</a:t>
            </a:r>
          </a:p>
          <a:p>
            <a:pPr algn="just">
              <a:spcAft>
                <a:spcPts val="0"/>
              </a:spcAft>
            </a:pPr>
            <a:endParaRPr lang="lt-LT" sz="1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lt-LT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lt-LT" sz="14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Seniūnijų </a:t>
            </a:r>
            <a:r>
              <a:rPr lang="lt-LT" sz="14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kontaktai:</a:t>
            </a:r>
          </a:p>
          <a:p>
            <a:pPr algn="just">
              <a:spcAft>
                <a:spcPts val="0"/>
              </a:spcAft>
            </a:pPr>
            <a:endParaRPr lang="lt-LT" sz="1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lt-LT" sz="1400" i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</a:t>
            </a:r>
            <a:endParaRPr lang="lt-LT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5389377" y="3748216"/>
            <a:ext cx="5140411" cy="2792628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Kaišiadorių miesto </a:t>
            </a: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seniūnija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Gedimino g. 48, Kaišiadorys, mob. +370 684 86 907, +370 605 67510;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Kaišiadorių </a:t>
            </a: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apylinkės seniūnija – Gedimino g. 48, Kaišiadorys, mob. +370 699 43741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Kruonio seniūnija – Vilniaus g.13, Kruonio mstl., mob. +370 698 46387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Nemaitonių seniūnija – Gėlyno g. 1, Varkalių k., mob. +370 676 96923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Palomenės seniūnija – Medinų g. 6, Palomenės k., mob. +370 612 68494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Paparčių seniūnija – Paparčių g. 25, Paparčių k., mob. +370 670 96812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Pravieniškių seniūnija – Pravieniškių g. 33, Pravieniškių k., mob. +370 </a:t>
            </a:r>
            <a:r>
              <a:rPr lang="lt-LT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61621650</a:t>
            </a:r>
            <a:endParaRPr lang="lt-LT" sz="1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Rumšiškių seniūnija – J. Aisčio g. 1, Rumšiškių mstl., mob. +370 647 09073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Žaslių seniūnija – Vilniaus g. 6, Žaslių mstl., mob. +370 620 12550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Žiežmarių apylinkės seniūnija – Žaslių g.62, Žiežmariai, mob. +370 608 51878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lt-LT" sz="1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Žiežmarių seniūnija – Žaslių g. 62, Žiežmariai, mob. +370 647 08325</a:t>
            </a:r>
            <a:endParaRPr lang="lt-LT" sz="12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73107"/>
      </p:ext>
    </p:extLst>
  </p:cSld>
  <p:clrMapOvr>
    <a:masterClrMapping/>
  </p:clrMapOvr>
</p:sld>
</file>

<file path=ppt/theme/theme1.xml><?xml version="1.0" encoding="utf-8"?>
<a:theme xmlns:a="http://schemas.openxmlformats.org/drawingml/2006/main" name="Briauno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459</Words>
  <Application>Microsoft Office PowerPoint</Application>
  <PresentationFormat>Plačiaekranė</PresentationFormat>
  <Paragraphs>29</Paragraphs>
  <Slides>1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Trebuchet MS</vt:lpstr>
      <vt:lpstr>Wingdings 3</vt:lpstr>
      <vt:lpstr>Briaunota</vt:lpstr>
      <vt:lpstr>                   Socialinė pašalpa         2024 m. Valstybės remiamas paramos dydis (toliau – VRP) – 176 Eur.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Adminas</dc:creator>
  <cp:lastModifiedBy>Neringa Žigutienė</cp:lastModifiedBy>
  <cp:revision>9</cp:revision>
  <cp:lastPrinted>2022-03-23T08:01:53Z</cp:lastPrinted>
  <dcterms:created xsi:type="dcterms:W3CDTF">2022-03-23T07:22:31Z</dcterms:created>
  <dcterms:modified xsi:type="dcterms:W3CDTF">2024-09-10T07:10:44Z</dcterms:modified>
</cp:coreProperties>
</file>