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7" r:id="rId3"/>
    <p:sldId id="259" r:id="rId4"/>
    <p:sldId id="260" r:id="rId5"/>
    <p:sldId id="261" r:id="rId6"/>
    <p:sldId id="262" r:id="rId7"/>
    <p:sldId id="263" r:id="rId8"/>
    <p:sldId id="264" r:id="rId9"/>
    <p:sldId id="279" r:id="rId10"/>
    <p:sldId id="276" r:id="rId11"/>
    <p:sldId id="277" r:id="rId12"/>
    <p:sldId id="27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A7B0DA-9E18-29DD-C411-FA1AD7E97A8C}" name="Justina Smolskienė" initials="JS" userId="S::justina.smolskiene@kaisiadorys.lt::b2641d83-8e99-486b-a81d-77dd99d5963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191A53-01F9-4BF2-9F54-293A2E764182}"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A8DFC02D-8A8F-4B7B-AED0-4446AB971730}">
      <dgm:prSet/>
      <dgm:spPr/>
      <dgm:t>
        <a:bodyPr/>
        <a:lstStyle/>
        <a:p>
          <a:r>
            <a:rPr lang="lt-LT" dirty="0">
              <a:latin typeface="Times New Roman" panose="02020603050405020304" pitchFamily="18" charset="0"/>
              <a:cs typeface="Times New Roman" panose="02020603050405020304" pitchFamily="18" charset="0"/>
            </a:rPr>
            <a:t>Darius Vilimas - bendruomenių organizacijų tarybos pirmininkas;</a:t>
          </a:r>
          <a:endParaRPr lang="en-US" dirty="0">
            <a:latin typeface="Times New Roman" panose="02020603050405020304" pitchFamily="18" charset="0"/>
            <a:cs typeface="Times New Roman" panose="02020603050405020304" pitchFamily="18" charset="0"/>
          </a:endParaRPr>
        </a:p>
      </dgm:t>
    </dgm:pt>
    <dgm:pt modelId="{F4A806AC-D407-4B97-AF38-C2A319C0475A}" type="parTrans" cxnId="{7C6C8A80-48AA-4AF6-92D8-5ED5A8BE3D33}">
      <dgm:prSet/>
      <dgm:spPr/>
      <dgm:t>
        <a:bodyPr/>
        <a:lstStyle/>
        <a:p>
          <a:endParaRPr lang="en-US"/>
        </a:p>
      </dgm:t>
    </dgm:pt>
    <dgm:pt modelId="{CF4777F8-402B-4D99-B8C9-88EDDBB7BA89}" type="sibTrans" cxnId="{7C6C8A80-48AA-4AF6-92D8-5ED5A8BE3D33}">
      <dgm:prSet/>
      <dgm:spPr/>
      <dgm:t>
        <a:bodyPr/>
        <a:lstStyle/>
        <a:p>
          <a:endParaRPr lang="en-US"/>
        </a:p>
      </dgm:t>
    </dgm:pt>
    <dgm:pt modelId="{F2122B5E-8351-4AC1-BD53-10FFAC585DC3}">
      <dgm:prSet/>
      <dgm:spPr/>
      <dgm:t>
        <a:bodyPr/>
        <a:lstStyle/>
        <a:p>
          <a:r>
            <a:rPr lang="lt-LT">
              <a:latin typeface="Times New Roman" panose="02020603050405020304" pitchFamily="18" charset="0"/>
              <a:cs typeface="Times New Roman" panose="02020603050405020304" pitchFamily="18" charset="0"/>
            </a:rPr>
            <a:t>Rita Narkevičiūtė - bendruomeninių organizacijų tarybos pirmininko pavaduotoja; </a:t>
          </a:r>
          <a:endParaRPr lang="en-US">
            <a:latin typeface="Times New Roman" panose="02020603050405020304" pitchFamily="18" charset="0"/>
            <a:cs typeface="Times New Roman" panose="02020603050405020304" pitchFamily="18" charset="0"/>
          </a:endParaRPr>
        </a:p>
      </dgm:t>
    </dgm:pt>
    <dgm:pt modelId="{4B8C4DC3-3705-4BA2-A28C-56903A2F183F}" type="parTrans" cxnId="{C717060B-2378-4FED-BAC0-BA744E5B56F8}">
      <dgm:prSet/>
      <dgm:spPr/>
      <dgm:t>
        <a:bodyPr/>
        <a:lstStyle/>
        <a:p>
          <a:endParaRPr lang="en-US"/>
        </a:p>
      </dgm:t>
    </dgm:pt>
    <dgm:pt modelId="{29FC4338-2FF9-4C79-8569-8AC9E3398F90}" type="sibTrans" cxnId="{C717060B-2378-4FED-BAC0-BA744E5B56F8}">
      <dgm:prSet/>
      <dgm:spPr/>
      <dgm:t>
        <a:bodyPr/>
        <a:lstStyle/>
        <a:p>
          <a:endParaRPr lang="en-US"/>
        </a:p>
      </dgm:t>
    </dgm:pt>
    <dgm:pt modelId="{D396BA11-86FD-4AA0-9C10-2C4150216986}">
      <dgm:prSet/>
      <dgm:spPr/>
      <dgm:t>
        <a:bodyPr/>
        <a:lstStyle/>
        <a:p>
          <a:r>
            <a:rPr lang="lt-LT" dirty="0">
              <a:latin typeface="Times New Roman" panose="02020603050405020304" pitchFamily="18" charset="0"/>
              <a:cs typeface="Times New Roman" panose="02020603050405020304" pitchFamily="18" charset="0"/>
            </a:rPr>
            <a:t>Kęstas Moroza – bendruomeninių organizacijų tarybos narys;</a:t>
          </a:r>
          <a:endParaRPr lang="en-US" dirty="0">
            <a:latin typeface="Times New Roman" panose="02020603050405020304" pitchFamily="18" charset="0"/>
            <a:cs typeface="Times New Roman" panose="02020603050405020304" pitchFamily="18" charset="0"/>
          </a:endParaRPr>
        </a:p>
      </dgm:t>
    </dgm:pt>
    <dgm:pt modelId="{E364E07F-B4BC-4AEC-8E11-967BF25A3EF8}" type="parTrans" cxnId="{9898C5F3-1C85-4F01-A88D-56487BB4F1BE}">
      <dgm:prSet/>
      <dgm:spPr/>
      <dgm:t>
        <a:bodyPr/>
        <a:lstStyle/>
        <a:p>
          <a:endParaRPr lang="en-US"/>
        </a:p>
      </dgm:t>
    </dgm:pt>
    <dgm:pt modelId="{E286BFF8-98ED-4045-963D-475F2FAEEFFC}" type="sibTrans" cxnId="{9898C5F3-1C85-4F01-A88D-56487BB4F1BE}">
      <dgm:prSet/>
      <dgm:spPr/>
      <dgm:t>
        <a:bodyPr/>
        <a:lstStyle/>
        <a:p>
          <a:endParaRPr lang="en-US"/>
        </a:p>
      </dgm:t>
    </dgm:pt>
    <dgm:pt modelId="{1FEBE4D9-68EA-4C89-95D0-84BCD1C7CBBA}">
      <dgm:prSet/>
      <dgm:spPr/>
      <dgm:t>
        <a:bodyPr/>
        <a:lstStyle/>
        <a:p>
          <a:r>
            <a:rPr lang="lt-LT">
              <a:latin typeface="Times New Roman" panose="02020603050405020304" pitchFamily="18" charset="0"/>
              <a:cs typeface="Times New Roman" panose="02020603050405020304" pitchFamily="18" charset="0"/>
            </a:rPr>
            <a:t>Žydrūnas Kondrotas - bendruomeninių organizacijų tarybos narys;</a:t>
          </a:r>
          <a:endParaRPr lang="en-US">
            <a:latin typeface="Times New Roman" panose="02020603050405020304" pitchFamily="18" charset="0"/>
            <a:cs typeface="Times New Roman" panose="02020603050405020304" pitchFamily="18" charset="0"/>
          </a:endParaRPr>
        </a:p>
      </dgm:t>
    </dgm:pt>
    <dgm:pt modelId="{6DBA26E3-6040-4EF5-9E5D-4737362E1280}" type="parTrans" cxnId="{66EC12EF-DDDD-4B53-A976-A243D26DA1E0}">
      <dgm:prSet/>
      <dgm:spPr/>
      <dgm:t>
        <a:bodyPr/>
        <a:lstStyle/>
        <a:p>
          <a:endParaRPr lang="en-US"/>
        </a:p>
      </dgm:t>
    </dgm:pt>
    <dgm:pt modelId="{6C5372C5-06F1-4C40-8EC5-5ACFC5CB011A}" type="sibTrans" cxnId="{66EC12EF-DDDD-4B53-A976-A243D26DA1E0}">
      <dgm:prSet/>
      <dgm:spPr/>
      <dgm:t>
        <a:bodyPr/>
        <a:lstStyle/>
        <a:p>
          <a:endParaRPr lang="en-US"/>
        </a:p>
      </dgm:t>
    </dgm:pt>
    <dgm:pt modelId="{31E341D6-5843-4CD5-89F8-165F18C8CCC8}">
      <dgm:prSet/>
      <dgm:spPr/>
      <dgm:t>
        <a:bodyPr/>
        <a:lstStyle/>
        <a:p>
          <a:r>
            <a:rPr lang="lt-LT" dirty="0">
              <a:latin typeface="Times New Roman" panose="02020603050405020304" pitchFamily="18" charset="0"/>
              <a:cs typeface="Times New Roman" panose="02020603050405020304" pitchFamily="18" charset="0"/>
            </a:rPr>
            <a:t>Eugenijus Cikanavičius - bendruomeninių organizacijų tarybos narys;</a:t>
          </a:r>
          <a:endParaRPr lang="en-US" dirty="0">
            <a:latin typeface="Times New Roman" panose="02020603050405020304" pitchFamily="18" charset="0"/>
            <a:cs typeface="Times New Roman" panose="02020603050405020304" pitchFamily="18" charset="0"/>
          </a:endParaRPr>
        </a:p>
      </dgm:t>
    </dgm:pt>
    <dgm:pt modelId="{CD6D64BD-E6DF-4433-AA9A-E24CF5ABC7A0}" type="parTrans" cxnId="{EF7631E8-E413-4921-9084-736C557390FA}">
      <dgm:prSet/>
      <dgm:spPr/>
      <dgm:t>
        <a:bodyPr/>
        <a:lstStyle/>
        <a:p>
          <a:endParaRPr lang="en-US"/>
        </a:p>
      </dgm:t>
    </dgm:pt>
    <dgm:pt modelId="{51B3D25E-F6F7-4272-A8EF-4CB2B228DDE8}" type="sibTrans" cxnId="{EF7631E8-E413-4921-9084-736C557390FA}">
      <dgm:prSet/>
      <dgm:spPr/>
      <dgm:t>
        <a:bodyPr/>
        <a:lstStyle/>
        <a:p>
          <a:endParaRPr lang="en-US"/>
        </a:p>
      </dgm:t>
    </dgm:pt>
    <dgm:pt modelId="{F8E6BB2D-8732-460B-925C-E839B3BB477E}">
      <dgm:prSet/>
      <dgm:spPr/>
      <dgm:t>
        <a:bodyPr/>
        <a:lstStyle/>
        <a:p>
          <a:r>
            <a:rPr lang="lt-LT" dirty="0">
              <a:latin typeface="Times New Roman" panose="02020603050405020304" pitchFamily="18" charset="0"/>
              <a:cs typeface="Times New Roman" panose="02020603050405020304" pitchFamily="18" charset="0"/>
            </a:rPr>
            <a:t>Karolina Mlečkaitė - bendruomeninių organizacijų tarybos narė.  </a:t>
          </a:r>
          <a:endParaRPr lang="en-US" dirty="0">
            <a:latin typeface="Times New Roman" panose="02020603050405020304" pitchFamily="18" charset="0"/>
            <a:cs typeface="Times New Roman" panose="02020603050405020304" pitchFamily="18" charset="0"/>
          </a:endParaRPr>
        </a:p>
      </dgm:t>
    </dgm:pt>
    <dgm:pt modelId="{8644A381-4D0E-40DC-AD29-3C7A62F7B0BC}" type="parTrans" cxnId="{046B23DD-6D01-4DB7-8279-5D5A9C16A5D3}">
      <dgm:prSet/>
      <dgm:spPr/>
      <dgm:t>
        <a:bodyPr/>
        <a:lstStyle/>
        <a:p>
          <a:endParaRPr lang="en-US"/>
        </a:p>
      </dgm:t>
    </dgm:pt>
    <dgm:pt modelId="{E7C8B753-8610-4CDE-9D3A-A97BA5B9D461}" type="sibTrans" cxnId="{046B23DD-6D01-4DB7-8279-5D5A9C16A5D3}">
      <dgm:prSet/>
      <dgm:spPr/>
      <dgm:t>
        <a:bodyPr/>
        <a:lstStyle/>
        <a:p>
          <a:endParaRPr lang="en-US"/>
        </a:p>
      </dgm:t>
    </dgm:pt>
    <dgm:pt modelId="{2BAA43A7-425E-4B98-99DE-EEC13BC8F222}" type="pres">
      <dgm:prSet presAssocID="{F1191A53-01F9-4BF2-9F54-293A2E764182}" presName="diagram" presStyleCnt="0">
        <dgm:presLayoutVars>
          <dgm:dir/>
          <dgm:resizeHandles val="exact"/>
        </dgm:presLayoutVars>
      </dgm:prSet>
      <dgm:spPr/>
    </dgm:pt>
    <dgm:pt modelId="{0375313E-B747-4D28-BF85-1B1D257C0543}" type="pres">
      <dgm:prSet presAssocID="{A8DFC02D-8A8F-4B7B-AED0-4446AB971730}" presName="node" presStyleLbl="node1" presStyleIdx="0" presStyleCnt="6">
        <dgm:presLayoutVars>
          <dgm:bulletEnabled val="1"/>
        </dgm:presLayoutVars>
      </dgm:prSet>
      <dgm:spPr/>
    </dgm:pt>
    <dgm:pt modelId="{A048C190-3445-4C39-AEE6-2EF5CF97BC55}" type="pres">
      <dgm:prSet presAssocID="{CF4777F8-402B-4D99-B8C9-88EDDBB7BA89}" presName="sibTrans" presStyleCnt="0"/>
      <dgm:spPr/>
    </dgm:pt>
    <dgm:pt modelId="{FE1F1FEE-53A5-4211-8741-55E27328AFB2}" type="pres">
      <dgm:prSet presAssocID="{F2122B5E-8351-4AC1-BD53-10FFAC585DC3}" presName="node" presStyleLbl="node1" presStyleIdx="1" presStyleCnt="6">
        <dgm:presLayoutVars>
          <dgm:bulletEnabled val="1"/>
        </dgm:presLayoutVars>
      </dgm:prSet>
      <dgm:spPr/>
    </dgm:pt>
    <dgm:pt modelId="{C8310A2C-0B88-430E-9F0A-9D108A614452}" type="pres">
      <dgm:prSet presAssocID="{29FC4338-2FF9-4C79-8569-8AC9E3398F90}" presName="sibTrans" presStyleCnt="0"/>
      <dgm:spPr/>
    </dgm:pt>
    <dgm:pt modelId="{3F985CA2-D3AB-499D-B995-CB03F1C75912}" type="pres">
      <dgm:prSet presAssocID="{D396BA11-86FD-4AA0-9C10-2C4150216986}" presName="node" presStyleLbl="node1" presStyleIdx="2" presStyleCnt="6">
        <dgm:presLayoutVars>
          <dgm:bulletEnabled val="1"/>
        </dgm:presLayoutVars>
      </dgm:prSet>
      <dgm:spPr/>
    </dgm:pt>
    <dgm:pt modelId="{75A19993-E80F-4BCF-A17B-79E1BD9398B4}" type="pres">
      <dgm:prSet presAssocID="{E286BFF8-98ED-4045-963D-475F2FAEEFFC}" presName="sibTrans" presStyleCnt="0"/>
      <dgm:spPr/>
    </dgm:pt>
    <dgm:pt modelId="{0695F59C-B23D-4993-B4DD-79F449E87CC7}" type="pres">
      <dgm:prSet presAssocID="{1FEBE4D9-68EA-4C89-95D0-84BCD1C7CBBA}" presName="node" presStyleLbl="node1" presStyleIdx="3" presStyleCnt="6">
        <dgm:presLayoutVars>
          <dgm:bulletEnabled val="1"/>
        </dgm:presLayoutVars>
      </dgm:prSet>
      <dgm:spPr/>
    </dgm:pt>
    <dgm:pt modelId="{76472BA1-7246-45E3-8D0F-5947256AA367}" type="pres">
      <dgm:prSet presAssocID="{6C5372C5-06F1-4C40-8EC5-5ACFC5CB011A}" presName="sibTrans" presStyleCnt="0"/>
      <dgm:spPr/>
    </dgm:pt>
    <dgm:pt modelId="{D38E3C69-339E-4623-B88B-9F866153E8CB}" type="pres">
      <dgm:prSet presAssocID="{31E341D6-5843-4CD5-89F8-165F18C8CCC8}" presName="node" presStyleLbl="node1" presStyleIdx="4" presStyleCnt="6">
        <dgm:presLayoutVars>
          <dgm:bulletEnabled val="1"/>
        </dgm:presLayoutVars>
      </dgm:prSet>
      <dgm:spPr/>
    </dgm:pt>
    <dgm:pt modelId="{5AA15DAB-6BF9-43EE-976F-14FBBDED42E3}" type="pres">
      <dgm:prSet presAssocID="{51B3D25E-F6F7-4272-A8EF-4CB2B228DDE8}" presName="sibTrans" presStyleCnt="0"/>
      <dgm:spPr/>
    </dgm:pt>
    <dgm:pt modelId="{1C8E9C18-B1EF-43FD-BC1B-2A37D92913BA}" type="pres">
      <dgm:prSet presAssocID="{F8E6BB2D-8732-460B-925C-E839B3BB477E}" presName="node" presStyleLbl="node1" presStyleIdx="5" presStyleCnt="6">
        <dgm:presLayoutVars>
          <dgm:bulletEnabled val="1"/>
        </dgm:presLayoutVars>
      </dgm:prSet>
      <dgm:spPr/>
    </dgm:pt>
  </dgm:ptLst>
  <dgm:cxnLst>
    <dgm:cxn modelId="{C717060B-2378-4FED-BAC0-BA744E5B56F8}" srcId="{F1191A53-01F9-4BF2-9F54-293A2E764182}" destId="{F2122B5E-8351-4AC1-BD53-10FFAC585DC3}" srcOrd="1" destOrd="0" parTransId="{4B8C4DC3-3705-4BA2-A28C-56903A2F183F}" sibTransId="{29FC4338-2FF9-4C79-8569-8AC9E3398F90}"/>
    <dgm:cxn modelId="{4152453C-0018-439D-B3D9-F1B019EE454C}" type="presOf" srcId="{F1191A53-01F9-4BF2-9F54-293A2E764182}" destId="{2BAA43A7-425E-4B98-99DE-EEC13BC8F222}" srcOrd="0" destOrd="0" presId="urn:microsoft.com/office/officeart/2005/8/layout/default"/>
    <dgm:cxn modelId="{7C6C8A80-48AA-4AF6-92D8-5ED5A8BE3D33}" srcId="{F1191A53-01F9-4BF2-9F54-293A2E764182}" destId="{A8DFC02D-8A8F-4B7B-AED0-4446AB971730}" srcOrd="0" destOrd="0" parTransId="{F4A806AC-D407-4B97-AF38-C2A319C0475A}" sibTransId="{CF4777F8-402B-4D99-B8C9-88EDDBB7BA89}"/>
    <dgm:cxn modelId="{E168F18A-D919-48EC-A08A-D74956E21913}" type="presOf" srcId="{1FEBE4D9-68EA-4C89-95D0-84BCD1C7CBBA}" destId="{0695F59C-B23D-4993-B4DD-79F449E87CC7}" srcOrd="0" destOrd="0" presId="urn:microsoft.com/office/officeart/2005/8/layout/default"/>
    <dgm:cxn modelId="{532D1E9C-A447-40A0-AB55-271EE194EFCD}" type="presOf" srcId="{A8DFC02D-8A8F-4B7B-AED0-4446AB971730}" destId="{0375313E-B747-4D28-BF85-1B1D257C0543}" srcOrd="0" destOrd="0" presId="urn:microsoft.com/office/officeart/2005/8/layout/default"/>
    <dgm:cxn modelId="{877683BD-3702-4F78-ACBF-7C1B53F09DC7}" type="presOf" srcId="{F2122B5E-8351-4AC1-BD53-10FFAC585DC3}" destId="{FE1F1FEE-53A5-4211-8741-55E27328AFB2}" srcOrd="0" destOrd="0" presId="urn:microsoft.com/office/officeart/2005/8/layout/default"/>
    <dgm:cxn modelId="{E370A7D6-B2D0-42C9-BE18-2A3A5BDFEF07}" type="presOf" srcId="{D396BA11-86FD-4AA0-9C10-2C4150216986}" destId="{3F985CA2-D3AB-499D-B995-CB03F1C75912}" srcOrd="0" destOrd="0" presId="urn:microsoft.com/office/officeart/2005/8/layout/default"/>
    <dgm:cxn modelId="{046B23DD-6D01-4DB7-8279-5D5A9C16A5D3}" srcId="{F1191A53-01F9-4BF2-9F54-293A2E764182}" destId="{F8E6BB2D-8732-460B-925C-E839B3BB477E}" srcOrd="5" destOrd="0" parTransId="{8644A381-4D0E-40DC-AD29-3C7A62F7B0BC}" sibTransId="{E7C8B753-8610-4CDE-9D3A-A97BA5B9D461}"/>
    <dgm:cxn modelId="{EF7631E8-E413-4921-9084-736C557390FA}" srcId="{F1191A53-01F9-4BF2-9F54-293A2E764182}" destId="{31E341D6-5843-4CD5-89F8-165F18C8CCC8}" srcOrd="4" destOrd="0" parTransId="{CD6D64BD-E6DF-4433-AA9A-E24CF5ABC7A0}" sibTransId="{51B3D25E-F6F7-4272-A8EF-4CB2B228DDE8}"/>
    <dgm:cxn modelId="{66EC12EF-DDDD-4B53-A976-A243D26DA1E0}" srcId="{F1191A53-01F9-4BF2-9F54-293A2E764182}" destId="{1FEBE4D9-68EA-4C89-95D0-84BCD1C7CBBA}" srcOrd="3" destOrd="0" parTransId="{6DBA26E3-6040-4EF5-9E5D-4737362E1280}" sibTransId="{6C5372C5-06F1-4C40-8EC5-5ACFC5CB011A}"/>
    <dgm:cxn modelId="{9898C5F3-1C85-4F01-A88D-56487BB4F1BE}" srcId="{F1191A53-01F9-4BF2-9F54-293A2E764182}" destId="{D396BA11-86FD-4AA0-9C10-2C4150216986}" srcOrd="2" destOrd="0" parTransId="{E364E07F-B4BC-4AEC-8E11-967BF25A3EF8}" sibTransId="{E286BFF8-98ED-4045-963D-475F2FAEEFFC}"/>
    <dgm:cxn modelId="{C5C112F4-9B42-419D-B09E-46356A095E28}" type="presOf" srcId="{31E341D6-5843-4CD5-89F8-165F18C8CCC8}" destId="{D38E3C69-339E-4623-B88B-9F866153E8CB}" srcOrd="0" destOrd="0" presId="urn:microsoft.com/office/officeart/2005/8/layout/default"/>
    <dgm:cxn modelId="{FA5116FE-9BFC-4981-9825-BDE8D03A40DA}" type="presOf" srcId="{F8E6BB2D-8732-460B-925C-E839B3BB477E}" destId="{1C8E9C18-B1EF-43FD-BC1B-2A37D92913BA}" srcOrd="0" destOrd="0" presId="urn:microsoft.com/office/officeart/2005/8/layout/default"/>
    <dgm:cxn modelId="{78C347EE-D17A-488A-9457-1EBF9458E773}" type="presParOf" srcId="{2BAA43A7-425E-4B98-99DE-EEC13BC8F222}" destId="{0375313E-B747-4D28-BF85-1B1D257C0543}" srcOrd="0" destOrd="0" presId="urn:microsoft.com/office/officeart/2005/8/layout/default"/>
    <dgm:cxn modelId="{B989CADF-CCFD-4567-B970-E0CB6095BD45}" type="presParOf" srcId="{2BAA43A7-425E-4B98-99DE-EEC13BC8F222}" destId="{A048C190-3445-4C39-AEE6-2EF5CF97BC55}" srcOrd="1" destOrd="0" presId="urn:microsoft.com/office/officeart/2005/8/layout/default"/>
    <dgm:cxn modelId="{27D4460D-B313-479A-A400-44C1DFCE445D}" type="presParOf" srcId="{2BAA43A7-425E-4B98-99DE-EEC13BC8F222}" destId="{FE1F1FEE-53A5-4211-8741-55E27328AFB2}" srcOrd="2" destOrd="0" presId="urn:microsoft.com/office/officeart/2005/8/layout/default"/>
    <dgm:cxn modelId="{CC62ECE2-2520-4225-83B8-D1704C7A3BB7}" type="presParOf" srcId="{2BAA43A7-425E-4B98-99DE-EEC13BC8F222}" destId="{C8310A2C-0B88-430E-9F0A-9D108A614452}" srcOrd="3" destOrd="0" presId="urn:microsoft.com/office/officeart/2005/8/layout/default"/>
    <dgm:cxn modelId="{EFE0B244-B86D-4035-A55C-AD2E8918526A}" type="presParOf" srcId="{2BAA43A7-425E-4B98-99DE-EEC13BC8F222}" destId="{3F985CA2-D3AB-499D-B995-CB03F1C75912}" srcOrd="4" destOrd="0" presId="urn:microsoft.com/office/officeart/2005/8/layout/default"/>
    <dgm:cxn modelId="{0FBD1280-13A0-44CB-9E22-5B9B4A6E617E}" type="presParOf" srcId="{2BAA43A7-425E-4B98-99DE-EEC13BC8F222}" destId="{75A19993-E80F-4BCF-A17B-79E1BD9398B4}" srcOrd="5" destOrd="0" presId="urn:microsoft.com/office/officeart/2005/8/layout/default"/>
    <dgm:cxn modelId="{3EB1DC2C-65CD-4356-BB63-D2B105A83681}" type="presParOf" srcId="{2BAA43A7-425E-4B98-99DE-EEC13BC8F222}" destId="{0695F59C-B23D-4993-B4DD-79F449E87CC7}" srcOrd="6" destOrd="0" presId="urn:microsoft.com/office/officeart/2005/8/layout/default"/>
    <dgm:cxn modelId="{24E99B84-C551-437C-BF50-F9875C924BFD}" type="presParOf" srcId="{2BAA43A7-425E-4B98-99DE-EEC13BC8F222}" destId="{76472BA1-7246-45E3-8D0F-5947256AA367}" srcOrd="7" destOrd="0" presId="urn:microsoft.com/office/officeart/2005/8/layout/default"/>
    <dgm:cxn modelId="{E8ED4B28-0B2F-407F-BC13-C1D713A350F9}" type="presParOf" srcId="{2BAA43A7-425E-4B98-99DE-EEC13BC8F222}" destId="{D38E3C69-339E-4623-B88B-9F866153E8CB}" srcOrd="8" destOrd="0" presId="urn:microsoft.com/office/officeart/2005/8/layout/default"/>
    <dgm:cxn modelId="{193A5773-DD4A-4C73-9A73-D8FB61CC7D5B}" type="presParOf" srcId="{2BAA43A7-425E-4B98-99DE-EEC13BC8F222}" destId="{5AA15DAB-6BF9-43EE-976F-14FBBDED42E3}" srcOrd="9" destOrd="0" presId="urn:microsoft.com/office/officeart/2005/8/layout/default"/>
    <dgm:cxn modelId="{19DE1324-9F1E-4723-9439-E1CEBFB8AE16}" type="presParOf" srcId="{2BAA43A7-425E-4B98-99DE-EEC13BC8F222}" destId="{1C8E9C18-B1EF-43FD-BC1B-2A37D92913B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ECC2D7-1188-4D97-8A95-D993D0ECCAB8}" type="doc">
      <dgm:prSet loTypeId="urn:microsoft.com/office/officeart/2005/8/layout/vProcess5" loCatId="process" qsTypeId="urn:microsoft.com/office/officeart/2005/8/quickstyle/3d3" qsCatId="3D" csTypeId="urn:microsoft.com/office/officeart/2005/8/colors/colorful2" csCatId="colorful" phldr="1"/>
      <dgm:spPr/>
      <dgm:t>
        <a:bodyPr/>
        <a:lstStyle/>
        <a:p>
          <a:endParaRPr lang="en-US"/>
        </a:p>
      </dgm:t>
    </dgm:pt>
    <dgm:pt modelId="{81A0298E-C921-46E7-BA6E-8C20B1ECE5AD}">
      <dgm:prSet custT="1"/>
      <dgm:spPr/>
      <dgm:t>
        <a:bodyPr/>
        <a:lstStyle/>
        <a:p>
          <a:r>
            <a:rPr lang="lt-LT" sz="2400" dirty="0">
              <a:latin typeface="Times New Roman" panose="02020603050405020304" pitchFamily="18" charset="0"/>
              <a:cs typeface="Times New Roman" panose="02020603050405020304" pitchFamily="18" charset="0"/>
            </a:rPr>
            <a:t>Kompensuojamos pastatų draudimo išlaidos (1439,33)</a:t>
          </a:r>
          <a:endParaRPr lang="en-US" sz="2400" dirty="0">
            <a:latin typeface="Times New Roman" panose="02020603050405020304" pitchFamily="18" charset="0"/>
            <a:cs typeface="Times New Roman" panose="02020603050405020304" pitchFamily="18" charset="0"/>
          </a:endParaRPr>
        </a:p>
      </dgm:t>
    </dgm:pt>
    <dgm:pt modelId="{87518837-8C9A-447D-A406-6E9C5C3FFE73}" type="parTrans" cxnId="{9D07AA34-FA3B-469A-9F74-C04ED3E71781}">
      <dgm:prSet/>
      <dgm:spPr/>
      <dgm:t>
        <a:bodyPr/>
        <a:lstStyle/>
        <a:p>
          <a:endParaRPr lang="en-US"/>
        </a:p>
      </dgm:t>
    </dgm:pt>
    <dgm:pt modelId="{CE9E8D90-E94B-454E-BE83-67848BFB698E}" type="sibTrans" cxnId="{9D07AA34-FA3B-469A-9F74-C04ED3E71781}">
      <dgm:prSet/>
      <dgm:spPr/>
      <dgm:t>
        <a:bodyPr/>
        <a:lstStyle/>
        <a:p>
          <a:endParaRPr lang="en-US"/>
        </a:p>
      </dgm:t>
    </dgm:pt>
    <dgm:pt modelId="{9CDCC14A-505F-49D6-BB6A-FFFC66610F7B}">
      <dgm:prSet custT="1"/>
      <dgm:spPr/>
      <dgm:t>
        <a:bodyPr/>
        <a:lstStyle/>
        <a:p>
          <a:r>
            <a:rPr lang="lt-LT" sz="2400" dirty="0">
              <a:latin typeface="Times New Roman" panose="02020603050405020304" pitchFamily="18" charset="0"/>
              <a:cs typeface="Times New Roman" panose="02020603050405020304" pitchFamily="18" charset="0"/>
            </a:rPr>
            <a:t>Konkursas kaimo bendruomenių projektams (11782,94)</a:t>
          </a:r>
          <a:endParaRPr lang="en-US" sz="2400" dirty="0">
            <a:latin typeface="Times New Roman" panose="02020603050405020304" pitchFamily="18" charset="0"/>
            <a:cs typeface="Times New Roman" panose="02020603050405020304" pitchFamily="18" charset="0"/>
          </a:endParaRPr>
        </a:p>
      </dgm:t>
    </dgm:pt>
    <dgm:pt modelId="{C8BFF109-86F3-4E87-BDEC-CCBEDB99FB3F}" type="parTrans" cxnId="{895A9E0C-7214-499E-AF82-3F579B6962D9}">
      <dgm:prSet/>
      <dgm:spPr/>
      <dgm:t>
        <a:bodyPr/>
        <a:lstStyle/>
        <a:p>
          <a:endParaRPr lang="en-US"/>
        </a:p>
      </dgm:t>
    </dgm:pt>
    <dgm:pt modelId="{230F0C9F-0613-4F44-B398-849EC925E07D}" type="sibTrans" cxnId="{895A9E0C-7214-499E-AF82-3F579B6962D9}">
      <dgm:prSet/>
      <dgm:spPr/>
      <dgm:t>
        <a:bodyPr/>
        <a:lstStyle/>
        <a:p>
          <a:endParaRPr lang="en-US"/>
        </a:p>
      </dgm:t>
    </dgm:pt>
    <dgm:pt modelId="{4E29A0CA-453E-40A6-86C2-13900860FC37}">
      <dgm:prSet custT="1"/>
      <dgm:spPr/>
      <dgm:t>
        <a:bodyPr/>
        <a:lstStyle/>
        <a:p>
          <a:r>
            <a:rPr lang="lt-LT" sz="2400" dirty="0">
              <a:latin typeface="Times New Roman" panose="02020603050405020304" pitchFamily="18" charset="0"/>
              <a:cs typeface="Times New Roman" panose="02020603050405020304" pitchFamily="18" charset="0"/>
            </a:rPr>
            <a:t>Prisidėjimai prie projektų įgyvendinamų pagal  Kaišiadorių rajono vietos veiklos grupės strategiją</a:t>
          </a:r>
          <a:r>
            <a:rPr lang="en-GB" sz="2400" dirty="0">
              <a:latin typeface="Times New Roman" panose="02020603050405020304" pitchFamily="18" charset="0"/>
              <a:cs typeface="Times New Roman" panose="02020603050405020304" pitchFamily="18" charset="0"/>
            </a:rPr>
            <a:t> (</a:t>
          </a:r>
          <a:r>
            <a:rPr lang="lt-LT" sz="2400" dirty="0">
              <a:latin typeface="Times New Roman" panose="02020603050405020304" pitchFamily="18" charset="0"/>
              <a:cs typeface="Times New Roman" panose="02020603050405020304" pitchFamily="18" charset="0"/>
            </a:rPr>
            <a:t>58703,31</a:t>
          </a:r>
          <a:r>
            <a:rPr lang="en-GB"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dgm:t>
    </dgm:pt>
    <dgm:pt modelId="{8C56D3D9-726B-4889-B406-BB7553AFAFFE}" type="parTrans" cxnId="{15B4E800-3796-4ED5-9588-1B66CEE38760}">
      <dgm:prSet/>
      <dgm:spPr/>
      <dgm:t>
        <a:bodyPr/>
        <a:lstStyle/>
        <a:p>
          <a:endParaRPr lang="en-US"/>
        </a:p>
      </dgm:t>
    </dgm:pt>
    <dgm:pt modelId="{2BFF5E84-F0F9-4130-A02F-23E273A6197F}" type="sibTrans" cxnId="{15B4E800-3796-4ED5-9588-1B66CEE38760}">
      <dgm:prSet/>
      <dgm:spPr/>
      <dgm:t>
        <a:bodyPr/>
        <a:lstStyle/>
        <a:p>
          <a:endParaRPr lang="en-US"/>
        </a:p>
      </dgm:t>
    </dgm:pt>
    <dgm:pt modelId="{24CB8149-D752-4EBF-9A73-DB47EF9A483E}">
      <dgm:prSet custT="1"/>
      <dgm:spPr/>
      <dgm:t>
        <a:bodyPr/>
        <a:lstStyle/>
        <a:p>
          <a:r>
            <a:rPr lang="lt-LT" sz="2400" dirty="0">
              <a:latin typeface="Times New Roman" panose="02020603050405020304" pitchFamily="18" charset="0"/>
              <a:cs typeface="Times New Roman" panose="02020603050405020304" pitchFamily="18" charset="0"/>
            </a:rPr>
            <a:t>LKBS sąskrydis. Nuvykimo finansavimas.(800,00) Kaimo bendruomenių susitikimas. Renginio finansavimas (3000,00)</a:t>
          </a:r>
          <a:endParaRPr lang="en-US" sz="2400" dirty="0">
            <a:latin typeface="Times New Roman" panose="02020603050405020304" pitchFamily="18" charset="0"/>
            <a:cs typeface="Times New Roman" panose="02020603050405020304" pitchFamily="18" charset="0"/>
          </a:endParaRPr>
        </a:p>
      </dgm:t>
    </dgm:pt>
    <dgm:pt modelId="{8B6B6D36-A474-4837-82C3-C58B33278077}" type="parTrans" cxnId="{C588A210-64D8-4334-80AC-FB1C6FD44213}">
      <dgm:prSet/>
      <dgm:spPr/>
      <dgm:t>
        <a:bodyPr/>
        <a:lstStyle/>
        <a:p>
          <a:endParaRPr lang="en-US"/>
        </a:p>
      </dgm:t>
    </dgm:pt>
    <dgm:pt modelId="{4C8B9927-3EC1-48B4-9B25-10B48B23F936}" type="sibTrans" cxnId="{C588A210-64D8-4334-80AC-FB1C6FD44213}">
      <dgm:prSet/>
      <dgm:spPr/>
      <dgm:t>
        <a:bodyPr/>
        <a:lstStyle/>
        <a:p>
          <a:endParaRPr lang="en-US"/>
        </a:p>
      </dgm:t>
    </dgm:pt>
    <dgm:pt modelId="{3BA5F3A1-08CE-477C-8DC5-55DB69D0E9D8}">
      <dgm:prSet/>
      <dgm:spPr/>
      <dgm:t>
        <a:bodyPr/>
        <a:lstStyle/>
        <a:p>
          <a:r>
            <a:rPr lang="lt-LT" dirty="0">
              <a:latin typeface="Times New Roman" panose="02020603050405020304" pitchFamily="18" charset="0"/>
              <a:cs typeface="Times New Roman" panose="02020603050405020304" pitchFamily="18" charset="0"/>
            </a:rPr>
            <a:t>Bendruomenių buhalterės išlaikymo finansavimas (12996,18)</a:t>
          </a:r>
          <a:endParaRPr lang="en-US" dirty="0">
            <a:latin typeface="Times New Roman" panose="02020603050405020304" pitchFamily="18" charset="0"/>
            <a:cs typeface="Times New Roman" panose="02020603050405020304" pitchFamily="18" charset="0"/>
          </a:endParaRPr>
        </a:p>
      </dgm:t>
    </dgm:pt>
    <dgm:pt modelId="{35AB7030-5EA1-4290-81EE-3758CBCD76E0}" type="parTrans" cxnId="{098FF6FF-2EEC-441C-89F4-4B07F7A9498E}">
      <dgm:prSet/>
      <dgm:spPr/>
      <dgm:t>
        <a:bodyPr/>
        <a:lstStyle/>
        <a:p>
          <a:endParaRPr lang="pl-PL"/>
        </a:p>
      </dgm:t>
    </dgm:pt>
    <dgm:pt modelId="{3150B0E4-5673-4488-89C1-8BE1C0570842}" type="sibTrans" cxnId="{098FF6FF-2EEC-441C-89F4-4B07F7A9498E}">
      <dgm:prSet/>
      <dgm:spPr/>
      <dgm:t>
        <a:bodyPr/>
        <a:lstStyle/>
        <a:p>
          <a:endParaRPr lang="pl-PL"/>
        </a:p>
      </dgm:t>
    </dgm:pt>
    <dgm:pt modelId="{D6B26814-04F8-4773-BC7F-FE512C72D1E9}" type="pres">
      <dgm:prSet presAssocID="{8CECC2D7-1188-4D97-8A95-D993D0ECCAB8}" presName="outerComposite" presStyleCnt="0">
        <dgm:presLayoutVars>
          <dgm:chMax val="5"/>
          <dgm:dir/>
          <dgm:resizeHandles val="exact"/>
        </dgm:presLayoutVars>
      </dgm:prSet>
      <dgm:spPr/>
    </dgm:pt>
    <dgm:pt modelId="{3858CE67-D470-4D8B-B341-97B66F0034E2}" type="pres">
      <dgm:prSet presAssocID="{8CECC2D7-1188-4D97-8A95-D993D0ECCAB8}" presName="dummyMaxCanvas" presStyleCnt="0">
        <dgm:presLayoutVars/>
      </dgm:prSet>
      <dgm:spPr/>
    </dgm:pt>
    <dgm:pt modelId="{EA3CD6B0-689F-4EAE-8627-F2D8609040B9}" type="pres">
      <dgm:prSet presAssocID="{8CECC2D7-1188-4D97-8A95-D993D0ECCAB8}" presName="FiveNodes_1" presStyleLbl="node1" presStyleIdx="0" presStyleCnt="5">
        <dgm:presLayoutVars>
          <dgm:bulletEnabled val="1"/>
        </dgm:presLayoutVars>
      </dgm:prSet>
      <dgm:spPr/>
    </dgm:pt>
    <dgm:pt modelId="{3675CA7E-DE30-4BF8-ACBE-7D5674B44B58}" type="pres">
      <dgm:prSet presAssocID="{8CECC2D7-1188-4D97-8A95-D993D0ECCAB8}" presName="FiveNodes_2" presStyleLbl="node1" presStyleIdx="1" presStyleCnt="5">
        <dgm:presLayoutVars>
          <dgm:bulletEnabled val="1"/>
        </dgm:presLayoutVars>
      </dgm:prSet>
      <dgm:spPr/>
    </dgm:pt>
    <dgm:pt modelId="{11473835-1319-4874-96AC-E6EC35927850}" type="pres">
      <dgm:prSet presAssocID="{8CECC2D7-1188-4D97-8A95-D993D0ECCAB8}" presName="FiveNodes_3" presStyleLbl="node1" presStyleIdx="2" presStyleCnt="5">
        <dgm:presLayoutVars>
          <dgm:bulletEnabled val="1"/>
        </dgm:presLayoutVars>
      </dgm:prSet>
      <dgm:spPr/>
    </dgm:pt>
    <dgm:pt modelId="{6111A1D1-3CC2-4117-9D45-A57825CB9DFB}" type="pres">
      <dgm:prSet presAssocID="{8CECC2D7-1188-4D97-8A95-D993D0ECCAB8}" presName="FiveNodes_4" presStyleLbl="node1" presStyleIdx="3" presStyleCnt="5">
        <dgm:presLayoutVars>
          <dgm:bulletEnabled val="1"/>
        </dgm:presLayoutVars>
      </dgm:prSet>
      <dgm:spPr/>
    </dgm:pt>
    <dgm:pt modelId="{F516F9EB-C189-442A-8E6A-FAED960A69BF}" type="pres">
      <dgm:prSet presAssocID="{8CECC2D7-1188-4D97-8A95-D993D0ECCAB8}" presName="FiveNodes_5" presStyleLbl="node1" presStyleIdx="4" presStyleCnt="5">
        <dgm:presLayoutVars>
          <dgm:bulletEnabled val="1"/>
        </dgm:presLayoutVars>
      </dgm:prSet>
      <dgm:spPr/>
    </dgm:pt>
    <dgm:pt modelId="{A79E49A1-14C7-4096-AEBA-E480CF9263AB}" type="pres">
      <dgm:prSet presAssocID="{8CECC2D7-1188-4D97-8A95-D993D0ECCAB8}" presName="FiveConn_1-2" presStyleLbl="fgAccFollowNode1" presStyleIdx="0" presStyleCnt="4">
        <dgm:presLayoutVars>
          <dgm:bulletEnabled val="1"/>
        </dgm:presLayoutVars>
      </dgm:prSet>
      <dgm:spPr/>
    </dgm:pt>
    <dgm:pt modelId="{9441D7AE-9E83-4000-A383-07476FB7FC99}" type="pres">
      <dgm:prSet presAssocID="{8CECC2D7-1188-4D97-8A95-D993D0ECCAB8}" presName="FiveConn_2-3" presStyleLbl="fgAccFollowNode1" presStyleIdx="1" presStyleCnt="4">
        <dgm:presLayoutVars>
          <dgm:bulletEnabled val="1"/>
        </dgm:presLayoutVars>
      </dgm:prSet>
      <dgm:spPr/>
    </dgm:pt>
    <dgm:pt modelId="{0D78DDF5-5E84-4C19-859D-4A9A705D2B85}" type="pres">
      <dgm:prSet presAssocID="{8CECC2D7-1188-4D97-8A95-D993D0ECCAB8}" presName="FiveConn_3-4" presStyleLbl="fgAccFollowNode1" presStyleIdx="2" presStyleCnt="4">
        <dgm:presLayoutVars>
          <dgm:bulletEnabled val="1"/>
        </dgm:presLayoutVars>
      </dgm:prSet>
      <dgm:spPr/>
    </dgm:pt>
    <dgm:pt modelId="{DC46D993-96DF-4D14-8A1B-A8C2C3D547FF}" type="pres">
      <dgm:prSet presAssocID="{8CECC2D7-1188-4D97-8A95-D993D0ECCAB8}" presName="FiveConn_4-5" presStyleLbl="fgAccFollowNode1" presStyleIdx="3" presStyleCnt="4">
        <dgm:presLayoutVars>
          <dgm:bulletEnabled val="1"/>
        </dgm:presLayoutVars>
      </dgm:prSet>
      <dgm:spPr/>
    </dgm:pt>
    <dgm:pt modelId="{70481507-4C0D-4761-A0ED-3FB0F6F11FFB}" type="pres">
      <dgm:prSet presAssocID="{8CECC2D7-1188-4D97-8A95-D993D0ECCAB8}" presName="FiveNodes_1_text" presStyleLbl="node1" presStyleIdx="4" presStyleCnt="5">
        <dgm:presLayoutVars>
          <dgm:bulletEnabled val="1"/>
        </dgm:presLayoutVars>
      </dgm:prSet>
      <dgm:spPr/>
    </dgm:pt>
    <dgm:pt modelId="{9D53BC65-9F34-476B-878F-7B9084CF50D5}" type="pres">
      <dgm:prSet presAssocID="{8CECC2D7-1188-4D97-8A95-D993D0ECCAB8}" presName="FiveNodes_2_text" presStyleLbl="node1" presStyleIdx="4" presStyleCnt="5">
        <dgm:presLayoutVars>
          <dgm:bulletEnabled val="1"/>
        </dgm:presLayoutVars>
      </dgm:prSet>
      <dgm:spPr/>
    </dgm:pt>
    <dgm:pt modelId="{75A46523-D120-4FAA-946C-0D0C9FCF49E0}" type="pres">
      <dgm:prSet presAssocID="{8CECC2D7-1188-4D97-8A95-D993D0ECCAB8}" presName="FiveNodes_3_text" presStyleLbl="node1" presStyleIdx="4" presStyleCnt="5">
        <dgm:presLayoutVars>
          <dgm:bulletEnabled val="1"/>
        </dgm:presLayoutVars>
      </dgm:prSet>
      <dgm:spPr/>
    </dgm:pt>
    <dgm:pt modelId="{D889D64F-1FCF-45E7-9CE7-B6BDBCA1E44E}" type="pres">
      <dgm:prSet presAssocID="{8CECC2D7-1188-4D97-8A95-D993D0ECCAB8}" presName="FiveNodes_4_text" presStyleLbl="node1" presStyleIdx="4" presStyleCnt="5">
        <dgm:presLayoutVars>
          <dgm:bulletEnabled val="1"/>
        </dgm:presLayoutVars>
      </dgm:prSet>
      <dgm:spPr/>
    </dgm:pt>
    <dgm:pt modelId="{FCC353CC-85F0-4FCB-A232-221403F0AE70}" type="pres">
      <dgm:prSet presAssocID="{8CECC2D7-1188-4D97-8A95-D993D0ECCAB8}" presName="FiveNodes_5_text" presStyleLbl="node1" presStyleIdx="4" presStyleCnt="5">
        <dgm:presLayoutVars>
          <dgm:bulletEnabled val="1"/>
        </dgm:presLayoutVars>
      </dgm:prSet>
      <dgm:spPr/>
    </dgm:pt>
  </dgm:ptLst>
  <dgm:cxnLst>
    <dgm:cxn modelId="{6CEED800-60A9-4246-AE8E-F1D4111BF9D4}" type="presOf" srcId="{2BFF5E84-F0F9-4130-A02F-23E273A6197F}" destId="{0D78DDF5-5E84-4C19-859D-4A9A705D2B85}" srcOrd="0" destOrd="0" presId="urn:microsoft.com/office/officeart/2005/8/layout/vProcess5"/>
    <dgm:cxn modelId="{15B4E800-3796-4ED5-9588-1B66CEE38760}" srcId="{8CECC2D7-1188-4D97-8A95-D993D0ECCAB8}" destId="{4E29A0CA-453E-40A6-86C2-13900860FC37}" srcOrd="2" destOrd="0" parTransId="{8C56D3D9-726B-4889-B406-BB7553AFAFFE}" sibTransId="{2BFF5E84-F0F9-4130-A02F-23E273A6197F}"/>
    <dgm:cxn modelId="{895A9E0C-7214-499E-AF82-3F579B6962D9}" srcId="{8CECC2D7-1188-4D97-8A95-D993D0ECCAB8}" destId="{9CDCC14A-505F-49D6-BB6A-FFFC66610F7B}" srcOrd="1" destOrd="0" parTransId="{C8BFF109-86F3-4E87-BDEC-CCBEDB99FB3F}" sibTransId="{230F0C9F-0613-4F44-B398-849EC925E07D}"/>
    <dgm:cxn modelId="{C588A210-64D8-4334-80AC-FB1C6FD44213}" srcId="{8CECC2D7-1188-4D97-8A95-D993D0ECCAB8}" destId="{24CB8149-D752-4EBF-9A73-DB47EF9A483E}" srcOrd="3" destOrd="0" parTransId="{8B6B6D36-A474-4837-82C3-C58B33278077}" sibTransId="{4C8B9927-3EC1-48B4-9B25-10B48B23F936}"/>
    <dgm:cxn modelId="{5563B91A-90EE-477C-B813-D0429157326B}" type="presOf" srcId="{230F0C9F-0613-4F44-B398-849EC925E07D}" destId="{9441D7AE-9E83-4000-A383-07476FB7FC99}" srcOrd="0" destOrd="0" presId="urn:microsoft.com/office/officeart/2005/8/layout/vProcess5"/>
    <dgm:cxn modelId="{E404B31F-F51C-41E5-8435-AD19F34D178E}" type="presOf" srcId="{4E29A0CA-453E-40A6-86C2-13900860FC37}" destId="{75A46523-D120-4FAA-946C-0D0C9FCF49E0}" srcOrd="1" destOrd="0" presId="urn:microsoft.com/office/officeart/2005/8/layout/vProcess5"/>
    <dgm:cxn modelId="{9D07AA34-FA3B-469A-9F74-C04ED3E71781}" srcId="{8CECC2D7-1188-4D97-8A95-D993D0ECCAB8}" destId="{81A0298E-C921-46E7-BA6E-8C20B1ECE5AD}" srcOrd="0" destOrd="0" parTransId="{87518837-8C9A-447D-A406-6E9C5C3FFE73}" sibTransId="{CE9E8D90-E94B-454E-BE83-67848BFB698E}"/>
    <dgm:cxn modelId="{F7D29E5E-1C42-4533-A5C1-1396A255CAD8}" type="presOf" srcId="{24CB8149-D752-4EBF-9A73-DB47EF9A483E}" destId="{6111A1D1-3CC2-4117-9D45-A57825CB9DFB}" srcOrd="0" destOrd="0" presId="urn:microsoft.com/office/officeart/2005/8/layout/vProcess5"/>
    <dgm:cxn modelId="{AF301D6D-7F64-4356-841E-A29A0B3DD573}" type="presOf" srcId="{8CECC2D7-1188-4D97-8A95-D993D0ECCAB8}" destId="{D6B26814-04F8-4773-BC7F-FE512C72D1E9}" srcOrd="0" destOrd="0" presId="urn:microsoft.com/office/officeart/2005/8/layout/vProcess5"/>
    <dgm:cxn modelId="{E04F4178-DF2A-44E6-93BA-F87FFFF7DAAB}" type="presOf" srcId="{9CDCC14A-505F-49D6-BB6A-FFFC66610F7B}" destId="{3675CA7E-DE30-4BF8-ACBE-7D5674B44B58}" srcOrd="0" destOrd="0" presId="urn:microsoft.com/office/officeart/2005/8/layout/vProcess5"/>
    <dgm:cxn modelId="{16B6727B-B2E7-4E4F-8CA4-F22A7535BE29}" type="presOf" srcId="{81A0298E-C921-46E7-BA6E-8C20B1ECE5AD}" destId="{70481507-4C0D-4761-A0ED-3FB0F6F11FFB}" srcOrd="1" destOrd="0" presId="urn:microsoft.com/office/officeart/2005/8/layout/vProcess5"/>
    <dgm:cxn modelId="{2D8C1788-8B09-40F8-A971-6505C889DE74}" type="presOf" srcId="{9CDCC14A-505F-49D6-BB6A-FFFC66610F7B}" destId="{9D53BC65-9F34-476B-878F-7B9084CF50D5}" srcOrd="1" destOrd="0" presId="urn:microsoft.com/office/officeart/2005/8/layout/vProcess5"/>
    <dgm:cxn modelId="{BF631694-663D-4BEF-BEA7-753DD45C5AB1}" type="presOf" srcId="{24CB8149-D752-4EBF-9A73-DB47EF9A483E}" destId="{D889D64F-1FCF-45E7-9CE7-B6BDBCA1E44E}" srcOrd="1" destOrd="0" presId="urn:microsoft.com/office/officeart/2005/8/layout/vProcess5"/>
    <dgm:cxn modelId="{4E59E498-E815-48A6-9945-7D38805BB1B0}" type="presOf" srcId="{CE9E8D90-E94B-454E-BE83-67848BFB698E}" destId="{A79E49A1-14C7-4096-AEBA-E480CF9263AB}" srcOrd="0" destOrd="0" presId="urn:microsoft.com/office/officeart/2005/8/layout/vProcess5"/>
    <dgm:cxn modelId="{E96EB4D5-0163-4F7D-96C4-6E413F07F4D3}" type="presOf" srcId="{81A0298E-C921-46E7-BA6E-8C20B1ECE5AD}" destId="{EA3CD6B0-689F-4EAE-8627-F2D8609040B9}" srcOrd="0" destOrd="0" presId="urn:microsoft.com/office/officeart/2005/8/layout/vProcess5"/>
    <dgm:cxn modelId="{EC3272D7-3D80-45C5-8707-EEB04EBD10E6}" type="presOf" srcId="{4C8B9927-3EC1-48B4-9B25-10B48B23F936}" destId="{DC46D993-96DF-4D14-8A1B-A8C2C3D547FF}" srcOrd="0" destOrd="0" presId="urn:microsoft.com/office/officeart/2005/8/layout/vProcess5"/>
    <dgm:cxn modelId="{1B05C1DA-8776-4520-9DC6-7F7FAB9EDCDB}" type="presOf" srcId="{3BA5F3A1-08CE-477C-8DC5-55DB69D0E9D8}" destId="{F516F9EB-C189-442A-8E6A-FAED960A69BF}" srcOrd="0" destOrd="0" presId="urn:microsoft.com/office/officeart/2005/8/layout/vProcess5"/>
    <dgm:cxn modelId="{58716CE8-2563-46DF-A832-B350DA9F965E}" type="presOf" srcId="{3BA5F3A1-08CE-477C-8DC5-55DB69D0E9D8}" destId="{FCC353CC-85F0-4FCB-A232-221403F0AE70}" srcOrd="1" destOrd="0" presId="urn:microsoft.com/office/officeart/2005/8/layout/vProcess5"/>
    <dgm:cxn modelId="{1D6725F8-88AD-462E-8893-459E812BFFF9}" type="presOf" srcId="{4E29A0CA-453E-40A6-86C2-13900860FC37}" destId="{11473835-1319-4874-96AC-E6EC35927850}" srcOrd="0" destOrd="0" presId="urn:microsoft.com/office/officeart/2005/8/layout/vProcess5"/>
    <dgm:cxn modelId="{098FF6FF-2EEC-441C-89F4-4B07F7A9498E}" srcId="{8CECC2D7-1188-4D97-8A95-D993D0ECCAB8}" destId="{3BA5F3A1-08CE-477C-8DC5-55DB69D0E9D8}" srcOrd="4" destOrd="0" parTransId="{35AB7030-5EA1-4290-81EE-3758CBCD76E0}" sibTransId="{3150B0E4-5673-4488-89C1-8BE1C0570842}"/>
    <dgm:cxn modelId="{A8C354EB-3DF1-4AF0-A204-E5E5DF61380F}" type="presParOf" srcId="{D6B26814-04F8-4773-BC7F-FE512C72D1E9}" destId="{3858CE67-D470-4D8B-B341-97B66F0034E2}" srcOrd="0" destOrd="0" presId="urn:microsoft.com/office/officeart/2005/8/layout/vProcess5"/>
    <dgm:cxn modelId="{F13389A9-111C-41CB-97FA-3F0271D668B0}" type="presParOf" srcId="{D6B26814-04F8-4773-BC7F-FE512C72D1E9}" destId="{EA3CD6B0-689F-4EAE-8627-F2D8609040B9}" srcOrd="1" destOrd="0" presId="urn:microsoft.com/office/officeart/2005/8/layout/vProcess5"/>
    <dgm:cxn modelId="{AAE67EC6-60E8-4CFF-B609-1EDE85037625}" type="presParOf" srcId="{D6B26814-04F8-4773-BC7F-FE512C72D1E9}" destId="{3675CA7E-DE30-4BF8-ACBE-7D5674B44B58}" srcOrd="2" destOrd="0" presId="urn:microsoft.com/office/officeart/2005/8/layout/vProcess5"/>
    <dgm:cxn modelId="{9BB07605-9265-4156-807D-5C2D0CAC2CBB}" type="presParOf" srcId="{D6B26814-04F8-4773-BC7F-FE512C72D1E9}" destId="{11473835-1319-4874-96AC-E6EC35927850}" srcOrd="3" destOrd="0" presId="urn:microsoft.com/office/officeart/2005/8/layout/vProcess5"/>
    <dgm:cxn modelId="{66FC55AE-ADAD-4E33-878E-BAFB6C2A57D3}" type="presParOf" srcId="{D6B26814-04F8-4773-BC7F-FE512C72D1E9}" destId="{6111A1D1-3CC2-4117-9D45-A57825CB9DFB}" srcOrd="4" destOrd="0" presId="urn:microsoft.com/office/officeart/2005/8/layout/vProcess5"/>
    <dgm:cxn modelId="{00C3D8CF-3D46-4D34-AE0A-990EC6E386B4}" type="presParOf" srcId="{D6B26814-04F8-4773-BC7F-FE512C72D1E9}" destId="{F516F9EB-C189-442A-8E6A-FAED960A69BF}" srcOrd="5" destOrd="0" presId="urn:microsoft.com/office/officeart/2005/8/layout/vProcess5"/>
    <dgm:cxn modelId="{E4825C49-8E94-4BBD-92E4-886640A01A49}" type="presParOf" srcId="{D6B26814-04F8-4773-BC7F-FE512C72D1E9}" destId="{A79E49A1-14C7-4096-AEBA-E480CF9263AB}" srcOrd="6" destOrd="0" presId="urn:microsoft.com/office/officeart/2005/8/layout/vProcess5"/>
    <dgm:cxn modelId="{88AFC5B8-4455-4A50-85CE-89983607F184}" type="presParOf" srcId="{D6B26814-04F8-4773-BC7F-FE512C72D1E9}" destId="{9441D7AE-9E83-4000-A383-07476FB7FC99}" srcOrd="7" destOrd="0" presId="urn:microsoft.com/office/officeart/2005/8/layout/vProcess5"/>
    <dgm:cxn modelId="{D57B73D9-8195-40A2-AEE8-F10ECBC6BDE6}" type="presParOf" srcId="{D6B26814-04F8-4773-BC7F-FE512C72D1E9}" destId="{0D78DDF5-5E84-4C19-859D-4A9A705D2B85}" srcOrd="8" destOrd="0" presId="urn:microsoft.com/office/officeart/2005/8/layout/vProcess5"/>
    <dgm:cxn modelId="{6C515B4A-F10F-4F73-9BBC-AD0E375837F6}" type="presParOf" srcId="{D6B26814-04F8-4773-BC7F-FE512C72D1E9}" destId="{DC46D993-96DF-4D14-8A1B-A8C2C3D547FF}" srcOrd="9" destOrd="0" presId="urn:microsoft.com/office/officeart/2005/8/layout/vProcess5"/>
    <dgm:cxn modelId="{4D550304-FA28-4A9A-8CD5-F60B9FFA17BF}" type="presParOf" srcId="{D6B26814-04F8-4773-BC7F-FE512C72D1E9}" destId="{70481507-4C0D-4761-A0ED-3FB0F6F11FFB}" srcOrd="10" destOrd="0" presId="urn:microsoft.com/office/officeart/2005/8/layout/vProcess5"/>
    <dgm:cxn modelId="{1CAB2ADC-5528-43E9-A93A-0D5CE209D8AF}" type="presParOf" srcId="{D6B26814-04F8-4773-BC7F-FE512C72D1E9}" destId="{9D53BC65-9F34-476B-878F-7B9084CF50D5}" srcOrd="11" destOrd="0" presId="urn:microsoft.com/office/officeart/2005/8/layout/vProcess5"/>
    <dgm:cxn modelId="{35DF8AE6-F839-45F0-A8B5-A2AD088DFAAA}" type="presParOf" srcId="{D6B26814-04F8-4773-BC7F-FE512C72D1E9}" destId="{75A46523-D120-4FAA-946C-0D0C9FCF49E0}" srcOrd="12" destOrd="0" presId="urn:microsoft.com/office/officeart/2005/8/layout/vProcess5"/>
    <dgm:cxn modelId="{E799CEEE-F233-44B4-B22D-57C21466DE5E}" type="presParOf" srcId="{D6B26814-04F8-4773-BC7F-FE512C72D1E9}" destId="{D889D64F-1FCF-45E7-9CE7-B6BDBCA1E44E}" srcOrd="13" destOrd="0" presId="urn:microsoft.com/office/officeart/2005/8/layout/vProcess5"/>
    <dgm:cxn modelId="{7228F080-6381-441D-8BB1-547E3B053E72}" type="presParOf" srcId="{D6B26814-04F8-4773-BC7F-FE512C72D1E9}" destId="{FCC353CC-85F0-4FCB-A232-221403F0AE70}"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75313E-B747-4D28-BF85-1B1D257C0543}">
      <dsp:nvSpPr>
        <dsp:cNvPr id="0" name=""/>
        <dsp:cNvSpPr/>
      </dsp:nvSpPr>
      <dsp:spPr>
        <a:xfrm>
          <a:off x="0" y="93057"/>
          <a:ext cx="3005666" cy="180339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latin typeface="Times New Roman" panose="02020603050405020304" pitchFamily="18" charset="0"/>
              <a:cs typeface="Times New Roman" panose="02020603050405020304" pitchFamily="18" charset="0"/>
            </a:rPr>
            <a:t>Darius Vilimas - bendruomenių organizacijų tarybos pirmininkas;</a:t>
          </a:r>
          <a:endParaRPr lang="en-US" sz="2400" kern="1200" dirty="0">
            <a:latin typeface="Times New Roman" panose="02020603050405020304" pitchFamily="18" charset="0"/>
            <a:cs typeface="Times New Roman" panose="02020603050405020304" pitchFamily="18" charset="0"/>
          </a:endParaRPr>
        </a:p>
      </dsp:txBody>
      <dsp:txXfrm>
        <a:off x="0" y="93057"/>
        <a:ext cx="3005666" cy="1803399"/>
      </dsp:txXfrm>
    </dsp:sp>
    <dsp:sp modelId="{FE1F1FEE-53A5-4211-8741-55E27328AFB2}">
      <dsp:nvSpPr>
        <dsp:cNvPr id="0" name=""/>
        <dsp:cNvSpPr/>
      </dsp:nvSpPr>
      <dsp:spPr>
        <a:xfrm>
          <a:off x="3306233" y="93057"/>
          <a:ext cx="3005666" cy="1803399"/>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a:latin typeface="Times New Roman" panose="02020603050405020304" pitchFamily="18" charset="0"/>
              <a:cs typeface="Times New Roman" panose="02020603050405020304" pitchFamily="18" charset="0"/>
            </a:rPr>
            <a:t>Rita Narkevičiūtė - bendruomeninių organizacijų tarybos pirmininko pavaduotoja; </a:t>
          </a:r>
          <a:endParaRPr lang="en-US" sz="2400" kern="1200">
            <a:latin typeface="Times New Roman" panose="02020603050405020304" pitchFamily="18" charset="0"/>
            <a:cs typeface="Times New Roman" panose="02020603050405020304" pitchFamily="18" charset="0"/>
          </a:endParaRPr>
        </a:p>
      </dsp:txBody>
      <dsp:txXfrm>
        <a:off x="3306233" y="93057"/>
        <a:ext cx="3005666" cy="1803399"/>
      </dsp:txXfrm>
    </dsp:sp>
    <dsp:sp modelId="{3F985CA2-D3AB-499D-B995-CB03F1C75912}">
      <dsp:nvSpPr>
        <dsp:cNvPr id="0" name=""/>
        <dsp:cNvSpPr/>
      </dsp:nvSpPr>
      <dsp:spPr>
        <a:xfrm>
          <a:off x="6612466" y="93057"/>
          <a:ext cx="3005666" cy="1803399"/>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latin typeface="Times New Roman" panose="02020603050405020304" pitchFamily="18" charset="0"/>
              <a:cs typeface="Times New Roman" panose="02020603050405020304" pitchFamily="18" charset="0"/>
            </a:rPr>
            <a:t>Kęstas Moroza – bendruomeninių organizacijų tarybos narys;</a:t>
          </a:r>
          <a:endParaRPr lang="en-US" sz="2400" kern="1200" dirty="0">
            <a:latin typeface="Times New Roman" panose="02020603050405020304" pitchFamily="18" charset="0"/>
            <a:cs typeface="Times New Roman" panose="02020603050405020304" pitchFamily="18" charset="0"/>
          </a:endParaRPr>
        </a:p>
      </dsp:txBody>
      <dsp:txXfrm>
        <a:off x="6612466" y="93057"/>
        <a:ext cx="3005666" cy="1803399"/>
      </dsp:txXfrm>
    </dsp:sp>
    <dsp:sp modelId="{0695F59C-B23D-4993-B4DD-79F449E87CC7}">
      <dsp:nvSpPr>
        <dsp:cNvPr id="0" name=""/>
        <dsp:cNvSpPr/>
      </dsp:nvSpPr>
      <dsp:spPr>
        <a:xfrm>
          <a:off x="0" y="2197024"/>
          <a:ext cx="3005666" cy="1803399"/>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a:latin typeface="Times New Roman" panose="02020603050405020304" pitchFamily="18" charset="0"/>
              <a:cs typeface="Times New Roman" panose="02020603050405020304" pitchFamily="18" charset="0"/>
            </a:rPr>
            <a:t>Žydrūnas Kondrotas - bendruomeninių organizacijų tarybos narys;</a:t>
          </a:r>
          <a:endParaRPr lang="en-US" sz="2400" kern="1200">
            <a:latin typeface="Times New Roman" panose="02020603050405020304" pitchFamily="18" charset="0"/>
            <a:cs typeface="Times New Roman" panose="02020603050405020304" pitchFamily="18" charset="0"/>
          </a:endParaRPr>
        </a:p>
      </dsp:txBody>
      <dsp:txXfrm>
        <a:off x="0" y="2197024"/>
        <a:ext cx="3005666" cy="1803399"/>
      </dsp:txXfrm>
    </dsp:sp>
    <dsp:sp modelId="{D38E3C69-339E-4623-B88B-9F866153E8CB}">
      <dsp:nvSpPr>
        <dsp:cNvPr id="0" name=""/>
        <dsp:cNvSpPr/>
      </dsp:nvSpPr>
      <dsp:spPr>
        <a:xfrm>
          <a:off x="3306233" y="2197024"/>
          <a:ext cx="3005666" cy="1803399"/>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latin typeface="Times New Roman" panose="02020603050405020304" pitchFamily="18" charset="0"/>
              <a:cs typeface="Times New Roman" panose="02020603050405020304" pitchFamily="18" charset="0"/>
            </a:rPr>
            <a:t>Eugenijus Cikanavičius - bendruomeninių organizacijų tarybos narys;</a:t>
          </a:r>
          <a:endParaRPr lang="en-US" sz="2400" kern="1200" dirty="0">
            <a:latin typeface="Times New Roman" panose="02020603050405020304" pitchFamily="18" charset="0"/>
            <a:cs typeface="Times New Roman" panose="02020603050405020304" pitchFamily="18" charset="0"/>
          </a:endParaRPr>
        </a:p>
      </dsp:txBody>
      <dsp:txXfrm>
        <a:off x="3306233" y="2197024"/>
        <a:ext cx="3005666" cy="1803399"/>
      </dsp:txXfrm>
    </dsp:sp>
    <dsp:sp modelId="{1C8E9C18-B1EF-43FD-BC1B-2A37D92913BA}">
      <dsp:nvSpPr>
        <dsp:cNvPr id="0" name=""/>
        <dsp:cNvSpPr/>
      </dsp:nvSpPr>
      <dsp:spPr>
        <a:xfrm>
          <a:off x="6612466" y="2197024"/>
          <a:ext cx="3005666" cy="180339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latin typeface="Times New Roman" panose="02020603050405020304" pitchFamily="18" charset="0"/>
              <a:cs typeface="Times New Roman" panose="02020603050405020304" pitchFamily="18" charset="0"/>
            </a:rPr>
            <a:t>Karolina Mlečkaitė - bendruomeninių organizacijų tarybos narė.  </a:t>
          </a:r>
          <a:endParaRPr lang="en-US" sz="2400" kern="1200" dirty="0">
            <a:latin typeface="Times New Roman" panose="02020603050405020304" pitchFamily="18" charset="0"/>
            <a:cs typeface="Times New Roman" panose="02020603050405020304" pitchFamily="18" charset="0"/>
          </a:endParaRPr>
        </a:p>
      </dsp:txBody>
      <dsp:txXfrm>
        <a:off x="6612466" y="2197024"/>
        <a:ext cx="3005666" cy="18033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3CD6B0-689F-4EAE-8627-F2D8609040B9}">
      <dsp:nvSpPr>
        <dsp:cNvPr id="0" name=""/>
        <dsp:cNvSpPr/>
      </dsp:nvSpPr>
      <dsp:spPr>
        <a:xfrm>
          <a:off x="0" y="0"/>
          <a:ext cx="7405962" cy="1006213"/>
        </a:xfrm>
        <a:prstGeom prst="roundRect">
          <a:avLst>
            <a:gd name="adj" fmla="val 10000"/>
          </a:avLst>
        </a:prstGeom>
        <a:solidFill>
          <a:schemeClr val="accent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lt-LT" sz="2400" kern="1200" dirty="0">
              <a:latin typeface="Times New Roman" panose="02020603050405020304" pitchFamily="18" charset="0"/>
              <a:cs typeface="Times New Roman" panose="02020603050405020304" pitchFamily="18" charset="0"/>
            </a:rPr>
            <a:t>Kompensuojamos pastatų draudimo išlaidos (1439,33)</a:t>
          </a:r>
          <a:endParaRPr lang="en-US" sz="2400" kern="1200" dirty="0">
            <a:latin typeface="Times New Roman" panose="02020603050405020304" pitchFamily="18" charset="0"/>
            <a:cs typeface="Times New Roman" panose="02020603050405020304" pitchFamily="18" charset="0"/>
          </a:endParaRPr>
        </a:p>
      </dsp:txBody>
      <dsp:txXfrm>
        <a:off x="29471" y="29471"/>
        <a:ext cx="6202452" cy="947271"/>
      </dsp:txXfrm>
    </dsp:sp>
    <dsp:sp modelId="{3675CA7E-DE30-4BF8-ACBE-7D5674B44B58}">
      <dsp:nvSpPr>
        <dsp:cNvPr id="0" name=""/>
        <dsp:cNvSpPr/>
      </dsp:nvSpPr>
      <dsp:spPr>
        <a:xfrm>
          <a:off x="553042" y="1145965"/>
          <a:ext cx="7405962" cy="1006213"/>
        </a:xfrm>
        <a:prstGeom prst="roundRect">
          <a:avLst>
            <a:gd name="adj" fmla="val 10000"/>
          </a:avLst>
        </a:prstGeom>
        <a:solidFill>
          <a:schemeClr val="accent2">
            <a:hueOff val="-741071"/>
            <a:satOff val="3550"/>
            <a:lumOff val="3284"/>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lt-LT" sz="2400" kern="1200" dirty="0">
              <a:latin typeface="Times New Roman" panose="02020603050405020304" pitchFamily="18" charset="0"/>
              <a:cs typeface="Times New Roman" panose="02020603050405020304" pitchFamily="18" charset="0"/>
            </a:rPr>
            <a:t>Konkursas kaimo bendruomenių projektams (11782,94)</a:t>
          </a:r>
          <a:endParaRPr lang="en-US" sz="2400" kern="1200" dirty="0">
            <a:latin typeface="Times New Roman" panose="02020603050405020304" pitchFamily="18" charset="0"/>
            <a:cs typeface="Times New Roman" panose="02020603050405020304" pitchFamily="18" charset="0"/>
          </a:endParaRPr>
        </a:p>
      </dsp:txBody>
      <dsp:txXfrm>
        <a:off x="582513" y="1175436"/>
        <a:ext cx="6139938" cy="947271"/>
      </dsp:txXfrm>
    </dsp:sp>
    <dsp:sp modelId="{11473835-1319-4874-96AC-E6EC35927850}">
      <dsp:nvSpPr>
        <dsp:cNvPr id="0" name=""/>
        <dsp:cNvSpPr/>
      </dsp:nvSpPr>
      <dsp:spPr>
        <a:xfrm>
          <a:off x="1106085" y="2291931"/>
          <a:ext cx="7405962" cy="1006213"/>
        </a:xfrm>
        <a:prstGeom prst="roundRect">
          <a:avLst>
            <a:gd name="adj" fmla="val 10000"/>
          </a:avLst>
        </a:prstGeom>
        <a:solidFill>
          <a:schemeClr val="accent2">
            <a:hueOff val="-1482143"/>
            <a:satOff val="7100"/>
            <a:lumOff val="6569"/>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lt-LT" sz="2400" kern="1200" dirty="0">
              <a:latin typeface="Times New Roman" panose="02020603050405020304" pitchFamily="18" charset="0"/>
              <a:cs typeface="Times New Roman" panose="02020603050405020304" pitchFamily="18" charset="0"/>
            </a:rPr>
            <a:t>Prisidėjimai prie projektų įgyvendinamų pagal  Kaišiadorių rajono vietos veiklos grupės strategiją</a:t>
          </a:r>
          <a:r>
            <a:rPr lang="en-GB" sz="2400" kern="1200" dirty="0">
              <a:latin typeface="Times New Roman" panose="02020603050405020304" pitchFamily="18" charset="0"/>
              <a:cs typeface="Times New Roman" panose="02020603050405020304" pitchFamily="18" charset="0"/>
            </a:rPr>
            <a:t> (</a:t>
          </a:r>
          <a:r>
            <a:rPr lang="lt-LT" sz="2400" kern="1200" dirty="0">
              <a:latin typeface="Times New Roman" panose="02020603050405020304" pitchFamily="18" charset="0"/>
              <a:cs typeface="Times New Roman" panose="02020603050405020304" pitchFamily="18" charset="0"/>
            </a:rPr>
            <a:t>58703,31</a:t>
          </a:r>
          <a:r>
            <a:rPr lang="en-GB" sz="2400" kern="1200" dirty="0">
              <a:latin typeface="Times New Roman" panose="02020603050405020304" pitchFamily="18" charset="0"/>
              <a:cs typeface="Times New Roman" panose="02020603050405020304" pitchFamily="18" charset="0"/>
            </a:rPr>
            <a:t>)</a:t>
          </a:r>
          <a:endParaRPr lang="en-US" sz="2400" kern="1200" dirty="0">
            <a:latin typeface="Times New Roman" panose="02020603050405020304" pitchFamily="18" charset="0"/>
            <a:cs typeface="Times New Roman" panose="02020603050405020304" pitchFamily="18" charset="0"/>
          </a:endParaRPr>
        </a:p>
      </dsp:txBody>
      <dsp:txXfrm>
        <a:off x="1135556" y="2321402"/>
        <a:ext cx="6139938" cy="947271"/>
      </dsp:txXfrm>
    </dsp:sp>
    <dsp:sp modelId="{6111A1D1-3CC2-4117-9D45-A57825CB9DFB}">
      <dsp:nvSpPr>
        <dsp:cNvPr id="0" name=""/>
        <dsp:cNvSpPr/>
      </dsp:nvSpPr>
      <dsp:spPr>
        <a:xfrm>
          <a:off x="1659127" y="3437896"/>
          <a:ext cx="7405962" cy="1006213"/>
        </a:xfrm>
        <a:prstGeom prst="roundRect">
          <a:avLst>
            <a:gd name="adj" fmla="val 10000"/>
          </a:avLst>
        </a:prstGeom>
        <a:solidFill>
          <a:schemeClr val="accent2">
            <a:hueOff val="-2223214"/>
            <a:satOff val="10650"/>
            <a:lumOff val="9853"/>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lt-LT" sz="2400" kern="1200" dirty="0">
              <a:latin typeface="Times New Roman" panose="02020603050405020304" pitchFamily="18" charset="0"/>
              <a:cs typeface="Times New Roman" panose="02020603050405020304" pitchFamily="18" charset="0"/>
            </a:rPr>
            <a:t>LKBS sąskrydis. Nuvykimo finansavimas.(800,00) Kaimo bendruomenių susitikimas. Renginio finansavimas (3000,00)</a:t>
          </a:r>
          <a:endParaRPr lang="en-US" sz="2400" kern="1200" dirty="0">
            <a:latin typeface="Times New Roman" panose="02020603050405020304" pitchFamily="18" charset="0"/>
            <a:cs typeface="Times New Roman" panose="02020603050405020304" pitchFamily="18" charset="0"/>
          </a:endParaRPr>
        </a:p>
      </dsp:txBody>
      <dsp:txXfrm>
        <a:off x="1688598" y="3467367"/>
        <a:ext cx="6139938" cy="947271"/>
      </dsp:txXfrm>
    </dsp:sp>
    <dsp:sp modelId="{F516F9EB-C189-442A-8E6A-FAED960A69BF}">
      <dsp:nvSpPr>
        <dsp:cNvPr id="0" name=""/>
        <dsp:cNvSpPr/>
      </dsp:nvSpPr>
      <dsp:spPr>
        <a:xfrm>
          <a:off x="2212170" y="4583862"/>
          <a:ext cx="7405962" cy="1006213"/>
        </a:xfrm>
        <a:prstGeom prst="roundRect">
          <a:avLst>
            <a:gd name="adj" fmla="val 10000"/>
          </a:avLst>
        </a:prstGeom>
        <a:solidFill>
          <a:schemeClr val="accent2">
            <a:hueOff val="-2964286"/>
            <a:satOff val="14200"/>
            <a:lumOff val="13137"/>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lt-LT" sz="2700" kern="1200" dirty="0">
              <a:latin typeface="Times New Roman" panose="02020603050405020304" pitchFamily="18" charset="0"/>
              <a:cs typeface="Times New Roman" panose="02020603050405020304" pitchFamily="18" charset="0"/>
            </a:rPr>
            <a:t>Bendruomenių buhalterės išlaikymo finansavimas (12996,18)</a:t>
          </a:r>
          <a:endParaRPr lang="en-US" sz="2700" kern="1200" dirty="0">
            <a:latin typeface="Times New Roman" panose="02020603050405020304" pitchFamily="18" charset="0"/>
            <a:cs typeface="Times New Roman" panose="02020603050405020304" pitchFamily="18" charset="0"/>
          </a:endParaRPr>
        </a:p>
      </dsp:txBody>
      <dsp:txXfrm>
        <a:off x="2241641" y="4613333"/>
        <a:ext cx="6139938" cy="947271"/>
      </dsp:txXfrm>
    </dsp:sp>
    <dsp:sp modelId="{A79E49A1-14C7-4096-AEBA-E480CF9263AB}">
      <dsp:nvSpPr>
        <dsp:cNvPr id="0" name=""/>
        <dsp:cNvSpPr/>
      </dsp:nvSpPr>
      <dsp:spPr>
        <a:xfrm>
          <a:off x="6751923" y="735094"/>
          <a:ext cx="654038" cy="654038"/>
        </a:xfrm>
        <a:prstGeom prst="downArrow">
          <a:avLst>
            <a:gd name="adj1" fmla="val 55000"/>
            <a:gd name="adj2" fmla="val 45000"/>
          </a:avLst>
        </a:prstGeom>
        <a:solidFill>
          <a:schemeClr val="accent2">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6899082" y="735094"/>
        <a:ext cx="359720" cy="492164"/>
      </dsp:txXfrm>
    </dsp:sp>
    <dsp:sp modelId="{9441D7AE-9E83-4000-A383-07476FB7FC99}">
      <dsp:nvSpPr>
        <dsp:cNvPr id="0" name=""/>
        <dsp:cNvSpPr/>
      </dsp:nvSpPr>
      <dsp:spPr>
        <a:xfrm>
          <a:off x="7304966" y="1881060"/>
          <a:ext cx="654038" cy="654038"/>
        </a:xfrm>
        <a:prstGeom prst="downArrow">
          <a:avLst>
            <a:gd name="adj1" fmla="val 55000"/>
            <a:gd name="adj2" fmla="val 45000"/>
          </a:avLst>
        </a:prstGeom>
        <a:solidFill>
          <a:schemeClr val="accent2">
            <a:tint val="40000"/>
            <a:alpha val="90000"/>
            <a:hueOff val="-1363946"/>
            <a:satOff val="15036"/>
            <a:lumOff val="1432"/>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7452125" y="1881060"/>
        <a:ext cx="359720" cy="492164"/>
      </dsp:txXfrm>
    </dsp:sp>
    <dsp:sp modelId="{0D78DDF5-5E84-4C19-859D-4A9A705D2B85}">
      <dsp:nvSpPr>
        <dsp:cNvPr id="0" name=""/>
        <dsp:cNvSpPr/>
      </dsp:nvSpPr>
      <dsp:spPr>
        <a:xfrm>
          <a:off x="7858008" y="3010255"/>
          <a:ext cx="654038" cy="654038"/>
        </a:xfrm>
        <a:prstGeom prst="downArrow">
          <a:avLst>
            <a:gd name="adj1" fmla="val 55000"/>
            <a:gd name="adj2" fmla="val 45000"/>
          </a:avLst>
        </a:prstGeom>
        <a:solidFill>
          <a:schemeClr val="accent2">
            <a:tint val="40000"/>
            <a:alpha val="90000"/>
            <a:hueOff val="-2727893"/>
            <a:satOff val="30071"/>
            <a:lumOff val="2864"/>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8005167" y="3010255"/>
        <a:ext cx="359720" cy="492164"/>
      </dsp:txXfrm>
    </dsp:sp>
    <dsp:sp modelId="{DC46D993-96DF-4D14-8A1B-A8C2C3D547FF}">
      <dsp:nvSpPr>
        <dsp:cNvPr id="0" name=""/>
        <dsp:cNvSpPr/>
      </dsp:nvSpPr>
      <dsp:spPr>
        <a:xfrm>
          <a:off x="8411051" y="4167401"/>
          <a:ext cx="654038" cy="654038"/>
        </a:xfrm>
        <a:prstGeom prst="downArrow">
          <a:avLst>
            <a:gd name="adj1" fmla="val 55000"/>
            <a:gd name="adj2" fmla="val 45000"/>
          </a:avLst>
        </a:prstGeom>
        <a:solidFill>
          <a:schemeClr val="accent2">
            <a:tint val="40000"/>
            <a:alpha val="90000"/>
            <a:hueOff val="-4091839"/>
            <a:satOff val="45107"/>
            <a:lumOff val="4296"/>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8558210" y="4167401"/>
        <a:ext cx="359720" cy="49216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279848-5BE2-4EF9-AF8F-B32EB2FF6CAA}" type="datetimeFigureOut">
              <a:rPr lang="pl-PL" smtClean="0"/>
              <a:t>15.01.2025</a:t>
            </a:fld>
            <a:endParaRPr lang="pl-PL"/>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pl-PL"/>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2CC819-D97D-446D-829A-F55C8145F3B8}" type="slidenum">
              <a:rPr lang="pl-PL" smtClean="0"/>
              <a:t>‹#›</a:t>
            </a:fld>
            <a:endParaRPr lang="pl-PL"/>
          </a:p>
        </p:txBody>
      </p:sp>
    </p:spTree>
    <p:extLst>
      <p:ext uri="{BB962C8B-B14F-4D97-AF65-F5344CB8AC3E}">
        <p14:creationId xmlns:p14="http://schemas.microsoft.com/office/powerpoint/2010/main" val="2605630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B84B2-07FA-0289-87E2-4D70490F5070}"/>
            </a:ext>
          </a:extLst>
        </p:cNvPr>
        <p:cNvGrpSpPr/>
        <p:nvPr/>
      </p:nvGrpSpPr>
      <p:grpSpPr>
        <a:xfrm>
          <a:off x="0" y="0"/>
          <a:ext cx="0" cy="0"/>
          <a:chOff x="0" y="0"/>
          <a:chExt cx="0" cy="0"/>
        </a:xfrm>
      </p:grpSpPr>
      <p:sp>
        <p:nvSpPr>
          <p:cNvPr id="2" name="1 skaidrės vaizdo vietos rezervavimo ženklas">
            <a:extLst>
              <a:ext uri="{FF2B5EF4-FFF2-40B4-BE49-F238E27FC236}">
                <a16:creationId xmlns:a16="http://schemas.microsoft.com/office/drawing/2014/main" id="{A5FDADAB-CD1E-7F1C-126F-6EABEB5BCBD0}"/>
              </a:ext>
            </a:extLst>
          </p:cNvPr>
          <p:cNvSpPr>
            <a:spLocks noGrp="1" noRot="1" noChangeAspect="1"/>
          </p:cNvSpPr>
          <p:nvPr>
            <p:ph type="sldImg"/>
          </p:nvPr>
        </p:nvSpPr>
        <p:spPr/>
      </p:sp>
      <p:sp>
        <p:nvSpPr>
          <p:cNvPr id="3" name="2 pastabų vietos rezervavimo ženklas">
            <a:extLst>
              <a:ext uri="{FF2B5EF4-FFF2-40B4-BE49-F238E27FC236}">
                <a16:creationId xmlns:a16="http://schemas.microsoft.com/office/drawing/2014/main" id="{C677E217-9C95-A66F-A5DE-BAFC916798C6}"/>
              </a:ext>
            </a:extLst>
          </p:cNvPr>
          <p:cNvSpPr>
            <a:spLocks noGrp="1"/>
          </p:cNvSpPr>
          <p:nvPr>
            <p:ph type="body" idx="1"/>
          </p:nvPr>
        </p:nvSpPr>
        <p:spPr/>
        <p:txBody>
          <a:bodyPr rtlCol="0"/>
          <a:lstStyle/>
          <a:p>
            <a:pPr rtl="0"/>
            <a:r>
              <a:rPr lang="lt-LT" b="1" noProof="0" dirty="0"/>
              <a:t>Pastabos pranešėjui: </a:t>
            </a:r>
          </a:p>
          <a:p>
            <a:pPr rtl="0"/>
            <a:r>
              <a:rPr lang="lt-LT" b="0" i="1" noProof="0" dirty="0">
                <a:latin typeface="Segoe UI" panose="020B0502040204020203" pitchFamily="34" charset="0"/>
                <a:cs typeface="Segoe UI" panose="020B0502040204020203" pitchFamily="34" charset="0"/>
              </a:rPr>
              <a:t>Kas buvo svarbu apie šią mokymosi patirtį?</a:t>
            </a:r>
          </a:p>
          <a:p>
            <a:pPr rtl="0"/>
            <a:r>
              <a:rPr lang="lt-LT" b="0" i="1" noProof="0" dirty="0">
                <a:latin typeface="Segoe UI" panose="020B0502040204020203" pitchFamily="34" charset="0"/>
                <a:cs typeface="Segoe UI" panose="020B0502040204020203" pitchFamily="34" charset="0"/>
              </a:rPr>
              <a:t>Kaip tai susiję su jūsų kursu, jumis, jūsų bendrija ar bendruomene?</a:t>
            </a:r>
          </a:p>
          <a:p>
            <a:pPr rtl="0"/>
            <a:r>
              <a:rPr lang="lt-LT" b="0" i="1" noProof="0" dirty="0">
                <a:latin typeface="Segoe UI" panose="020B0502040204020203" pitchFamily="34" charset="0"/>
                <a:cs typeface="Segoe UI" panose="020B0502040204020203" pitchFamily="34" charset="0"/>
              </a:rPr>
              <a:t>Kodėl tai svarbu?</a:t>
            </a:r>
          </a:p>
          <a:p>
            <a:pPr rtl="0"/>
            <a:endParaRPr lang="lt-LT" noProof="0" dirty="0"/>
          </a:p>
          <a:p>
            <a:pPr rtl="0"/>
            <a:r>
              <a:rPr lang="lt-LT" noProof="0" dirty="0"/>
              <a:t>Šis „</a:t>
            </a:r>
            <a:r>
              <a:rPr lang="lt-LT" noProof="0" dirty="0" err="1"/>
              <a:t>SmartArt</a:t>
            </a:r>
            <a:r>
              <a:rPr lang="lt-LT" noProof="0" dirty="0"/>
              <a:t>“ suteikia galimybę įtraukti vaizdų ir teksto, kad būtų lengviau kurti proceso struktūrą. Jei paveikslėlis vertas tūkstančio žodžių, tada paveikslėliai ir žodžiai turėtų padėti jums aiškiai perteikti šį apmąstymą apie mokymąsi! Visada galite spustelėti Įterpimas&gt;</a:t>
            </a:r>
            <a:r>
              <a:rPr lang="lt-LT" noProof="0" dirty="0" err="1"/>
              <a:t>SmartArt</a:t>
            </a:r>
            <a:r>
              <a:rPr lang="lt-LT" noProof="0" dirty="0"/>
              <a:t>, kad pakeistumėte šį grafinį elementą, arba pasirinkti grafinį elementą ir spustelėti kontekstinį dizaino meniu, kad pakeistumėte spalvas.</a:t>
            </a:r>
          </a:p>
          <a:p>
            <a:pPr rtl="0"/>
            <a:endParaRPr lang="lt-LT" noProof="0" dirty="0"/>
          </a:p>
          <a:p>
            <a:pPr rtl="0"/>
            <a:endParaRPr lang="lt-LT" noProof="0" dirty="0"/>
          </a:p>
          <a:p>
            <a:pPr rtl="0"/>
            <a:endParaRPr lang="lt-LT" noProof="0" dirty="0"/>
          </a:p>
        </p:txBody>
      </p:sp>
      <p:sp>
        <p:nvSpPr>
          <p:cNvPr id="4" name="3 skaidrės numerio vietos rezervavimo ženklas">
            <a:extLst>
              <a:ext uri="{FF2B5EF4-FFF2-40B4-BE49-F238E27FC236}">
                <a16:creationId xmlns:a16="http://schemas.microsoft.com/office/drawing/2014/main" id="{A6DA8C09-E592-45A7-A9FB-D242B5CAA017}"/>
              </a:ext>
            </a:extLst>
          </p:cNvPr>
          <p:cNvSpPr>
            <a:spLocks noGrp="1"/>
          </p:cNvSpPr>
          <p:nvPr>
            <p:ph type="sldNum" sz="quarter" idx="10"/>
          </p:nvPr>
        </p:nvSpPr>
        <p:spPr/>
        <p:txBody>
          <a:bodyPr rtlCol="0"/>
          <a:lstStyle/>
          <a:p>
            <a:pPr rtl="0"/>
            <a:fld id="{D5D79418-37EB-4378-AD22-89DBB000B0DA}" type="slidenum">
              <a:rPr lang="lt-LT" smtClean="0"/>
              <a:t>10</a:t>
            </a:fld>
            <a:endParaRPr lang="lt-LT"/>
          </a:p>
        </p:txBody>
      </p:sp>
    </p:spTree>
    <p:extLst>
      <p:ext uri="{BB962C8B-B14F-4D97-AF65-F5344CB8AC3E}">
        <p14:creationId xmlns:p14="http://schemas.microsoft.com/office/powerpoint/2010/main" val="566186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lt-LT"/>
              <a:t>Spustelėję redaguokite stilių</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lt-LT"/>
              <a:t>Spustelėję redaguokite stilių</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a:t>Spustelėję redaguokite stilių</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Spustelėkite, kad galėtumėte redaguoti šablono teksto stilius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lt-LT"/>
              <a:t>Spustelėję redaguokite stilių</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a:t>Spustelėję redaguokite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Spustelėkite, kad galėtumėte redaguoti šablono teksto stilius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lt-LT"/>
              <a:t>Spustelėję redaguokite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Spustelėkite, kad galėtumėte redaguoti šablono teksto stilius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Vertical Text Placeholder 2"/>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lt-LT"/>
              <a:t>Spustelėję redaguokite stilių</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3 stulpelis">
    <p:spTree>
      <p:nvGrpSpPr>
        <p:cNvPr id="1" name=""/>
        <p:cNvGrpSpPr/>
        <p:nvPr/>
      </p:nvGrpSpPr>
      <p:grpSpPr>
        <a:xfrm>
          <a:off x="0" y="0"/>
          <a:ext cx="0" cy="0"/>
          <a:chOff x="0" y="0"/>
          <a:chExt cx="0" cy="0"/>
        </a:xfrm>
      </p:grpSpPr>
      <p:grpSp>
        <p:nvGrpSpPr>
          <p:cNvPr id="18" name="17 grupė">
            <a:extLst>
              <a:ext uri="{FF2B5EF4-FFF2-40B4-BE49-F238E27FC236}">
                <a16:creationId xmlns:a16="http://schemas.microsoft.com/office/drawing/2014/main" id="{D1F89FDF-9788-47AD-B230-0314E7C8D087}"/>
              </a:ext>
            </a:extLst>
          </p:cNvPr>
          <p:cNvGrpSpPr/>
          <p:nvPr userDrawn="1"/>
        </p:nvGrpSpPr>
        <p:grpSpPr>
          <a:xfrm rot="10800000">
            <a:off x="99308" y="75467"/>
            <a:ext cx="5378800" cy="5588856"/>
            <a:chOff x="-424090" y="303112"/>
            <a:chExt cx="5378800" cy="5588856"/>
          </a:xfrm>
          <a:solidFill>
            <a:srgbClr val="F6BF73">
              <a:alpha val="30196"/>
            </a:srgbClr>
          </a:solidFill>
        </p:grpSpPr>
        <p:pic>
          <p:nvPicPr>
            <p:cNvPr id="19" name="18 grafinis elementas" descr="Vienas krumpliaratis">
              <a:extLst>
                <a:ext uri="{FF2B5EF4-FFF2-40B4-BE49-F238E27FC236}">
                  <a16:creationId xmlns:a16="http://schemas.microsoft.com/office/drawing/2014/main"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20" name="19 grafinis elementas" descr="Vienas krumpliaratis">
              <a:extLst>
                <a:ext uri="{FF2B5EF4-FFF2-40B4-BE49-F238E27FC236}">
                  <a16:creationId xmlns:a16="http://schemas.microsoft.com/office/drawing/2014/main" id="{4699BB72-0480-4165-8D15-316CEED8CE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21" name="20 grafinis elementas" descr="Vienas krumpliaratis">
              <a:extLst>
                <a:ext uri="{FF2B5EF4-FFF2-40B4-BE49-F238E27FC236}">
                  <a16:creationId xmlns:a16="http://schemas.microsoft.com/office/drawing/2014/main" id="{685C07D9-1911-4085-8555-C992A61B10C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22" name="21 grafinis elementas" descr="Vienas krumpliaratis">
              <a:extLst>
                <a:ext uri="{FF2B5EF4-FFF2-40B4-BE49-F238E27FC236}">
                  <a16:creationId xmlns:a16="http://schemas.microsoft.com/office/drawing/2014/main" id="{D621B3C3-2371-4ED0-BC1D-87AABF852B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23" name="22 grafinis elementas" descr="Vienas krumpliaratis">
              <a:extLst>
                <a:ext uri="{FF2B5EF4-FFF2-40B4-BE49-F238E27FC236}">
                  <a16:creationId xmlns:a16="http://schemas.microsoft.com/office/drawing/2014/main" id="{D7D15287-50FE-4441-BA06-D454D73F7EF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3" name="12 paveikslėlis"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43076" y="1970240"/>
            <a:ext cx="10437812" cy="321164"/>
          </a:xfrm>
          <a:prstGeom prst="rect">
            <a:avLst/>
          </a:prstGeom>
        </p:spPr>
      </p:pic>
      <p:pic>
        <p:nvPicPr>
          <p:cNvPr id="14" name="13 paveikslėlis"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15 stačiakampis"/>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16 stačiakampis"/>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2 datos vietos rezervavimo ženklas"/>
          <p:cNvSpPr>
            <a:spLocks noGrp="1"/>
          </p:cNvSpPr>
          <p:nvPr>
            <p:ph type="dt" sz="half" idx="10"/>
          </p:nvPr>
        </p:nvSpPr>
        <p:spPr>
          <a:xfrm>
            <a:off x="8989256" y="5936187"/>
            <a:ext cx="2743200" cy="365125"/>
          </a:xfrm>
        </p:spPr>
        <p:txBody>
          <a:bodyPr rtlCol="0"/>
          <a:lstStyle/>
          <a:p>
            <a:pPr rtl="0"/>
            <a:fld id="{D3384D23-19C5-462D-B620-297147392AFA}" type="datetime1">
              <a:rPr lang="lt-LT" noProof="0" smtClean="0"/>
              <a:t>2025-01-15</a:t>
            </a:fld>
            <a:endParaRPr lang="lt-LT" noProof="0"/>
          </a:p>
        </p:txBody>
      </p:sp>
      <p:sp>
        <p:nvSpPr>
          <p:cNvPr id="4" name="3 poraštės vietos rezervavimo ženklas"/>
          <p:cNvSpPr>
            <a:spLocks noGrp="1"/>
          </p:cNvSpPr>
          <p:nvPr>
            <p:ph type="ftr" sz="quarter" idx="11"/>
          </p:nvPr>
        </p:nvSpPr>
        <p:spPr>
          <a:xfrm>
            <a:off x="2118596" y="5936188"/>
            <a:ext cx="6870660" cy="365125"/>
          </a:xfrm>
        </p:spPr>
        <p:txBody>
          <a:bodyPr rtlCol="0"/>
          <a:lstStyle/>
          <a:p>
            <a:pPr rtl="0"/>
            <a:r>
              <a:rPr lang="lt-LT" noProof="0"/>
              <a:t>Įtraukti poraštę</a:t>
            </a:r>
          </a:p>
        </p:txBody>
      </p:sp>
      <p:sp>
        <p:nvSpPr>
          <p:cNvPr id="5" name="4 skaidrės numerio vietos rezervavimo ženklas"/>
          <p:cNvSpPr>
            <a:spLocks noGrp="1"/>
          </p:cNvSpPr>
          <p:nvPr>
            <p:ph type="sldNum" sz="quarter" idx="12"/>
          </p:nvPr>
        </p:nvSpPr>
        <p:spPr>
          <a:xfrm>
            <a:off x="140493" y="748304"/>
            <a:ext cx="1154151" cy="1090789"/>
          </a:xfrm>
        </p:spPr>
        <p:txBody>
          <a:bodyPr rtlCol="0"/>
          <a:lstStyle/>
          <a:p>
            <a:pPr rtl="0"/>
            <a:fld id="{9E3FA76C-C565-46B6-8652-D75785E2521F}" type="slidenum">
              <a:rPr lang="lt-LT" noProof="0" smtClean="0"/>
              <a:t>‹#›</a:t>
            </a:fld>
            <a:endParaRPr lang="lt-LT" noProof="0"/>
          </a:p>
        </p:txBody>
      </p:sp>
      <p:cxnSp>
        <p:nvCxnSpPr>
          <p:cNvPr id="33" name="32 tiesioji jungtis">
            <a:extLst>
              <a:ext uri="{FF2B5EF4-FFF2-40B4-BE49-F238E27FC236}">
                <a16:creationId xmlns:a16="http://schemas.microsoft.com/office/drawing/2014/main" id="{2664D24B-EA78-4E18-9226-569365267E5E}"/>
              </a:ext>
            </a:extLst>
          </p:cNvPr>
          <p:cNvCxnSpPr/>
          <p:nvPr userDrawn="1"/>
        </p:nvCxnSpPr>
        <p:spPr>
          <a:xfrm>
            <a:off x="85711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1 pavadinimas">
            <a:extLst>
              <a:ext uri="{FF2B5EF4-FFF2-40B4-BE49-F238E27FC236}">
                <a16:creationId xmlns:a16="http://schemas.microsoft.com/office/drawing/2014/main" id="{5BE17E03-04A7-46ED-8623-88DFFD7E30B0}"/>
              </a:ext>
            </a:extLst>
          </p:cNvPr>
          <p:cNvSpPr txBox="1">
            <a:spLocks/>
          </p:cNvSpPr>
          <p:nvPr userDrawn="1"/>
        </p:nvSpPr>
        <p:spPr>
          <a:xfrm>
            <a:off x="2106131" y="790252"/>
            <a:ext cx="3060802"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rtl="0"/>
            <a:endParaRPr lang="lt-LT" sz="2400" noProof="0"/>
          </a:p>
        </p:txBody>
      </p:sp>
      <p:cxnSp>
        <p:nvCxnSpPr>
          <p:cNvPr id="38" name="37 tiesioji jungtis">
            <a:extLst>
              <a:ext uri="{FF2B5EF4-FFF2-40B4-BE49-F238E27FC236}">
                <a16:creationId xmlns:a16="http://schemas.microsoft.com/office/drawing/2014/main" id="{A3840076-AFCB-4C84-8E23-85DAD3CBEF3E}"/>
              </a:ext>
            </a:extLst>
          </p:cNvPr>
          <p:cNvCxnSpPr/>
          <p:nvPr userDrawn="1"/>
        </p:nvCxnSpPr>
        <p:spPr>
          <a:xfrm>
            <a:off x="52945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50 pavadinimas">
            <a:extLst>
              <a:ext uri="{FF2B5EF4-FFF2-40B4-BE49-F238E27FC236}">
                <a16:creationId xmlns:a16="http://schemas.microsoft.com/office/drawing/2014/main" id="{BBA20603-8433-4B38-976F-F18CF78D6BF9}"/>
              </a:ext>
            </a:extLst>
          </p:cNvPr>
          <p:cNvSpPr>
            <a:spLocks noGrp="1"/>
          </p:cNvSpPr>
          <p:nvPr>
            <p:ph type="title"/>
          </p:nvPr>
        </p:nvSpPr>
        <p:spPr>
          <a:xfrm>
            <a:off x="2106132" y="735087"/>
            <a:ext cx="3060802" cy="1080938"/>
          </a:xfrm>
        </p:spPr>
        <p:txBody>
          <a:bodyPr rtlCol="0" anchor="ctr" anchorCtr="0"/>
          <a:lstStyle>
            <a:lvl1pPr algn="ctr">
              <a:defRPr/>
            </a:lvl1pPr>
          </a:lstStyle>
          <a:p>
            <a:pPr rtl="0"/>
            <a:r>
              <a:rPr lang="lt-LT" noProof="0"/>
              <a:t>Spustelėję redaguokite stilių</a:t>
            </a:r>
            <a:endParaRPr lang="lt-LT" noProof="0" dirty="0"/>
          </a:p>
        </p:txBody>
      </p:sp>
      <p:sp>
        <p:nvSpPr>
          <p:cNvPr id="53" name="52 teksto vietos rezervavimo ženklas">
            <a:extLst>
              <a:ext uri="{FF2B5EF4-FFF2-40B4-BE49-F238E27FC236}">
                <a16:creationId xmlns:a16="http://schemas.microsoft.com/office/drawing/2014/main" id="{EF340F6C-3335-49B0-AE89-7103CA6A7F5E}"/>
              </a:ext>
            </a:extLst>
          </p:cNvPr>
          <p:cNvSpPr>
            <a:spLocks noGrp="1"/>
          </p:cNvSpPr>
          <p:nvPr>
            <p:ph type="body" sz="quarter" idx="18" hasCustomPrompt="1"/>
          </p:nvPr>
        </p:nvSpPr>
        <p:spPr>
          <a:xfrm>
            <a:off x="5384611" y="735013"/>
            <a:ext cx="3060700" cy="1081087"/>
          </a:xfrm>
        </p:spPr>
        <p:txBody>
          <a:bodyPr rtlCol="0" anchor="ctr" anchorCtr="0">
            <a:noAutofit/>
          </a:bodyPr>
          <a:lstStyle>
            <a:lvl1pPr marL="0" indent="0" algn="ctr">
              <a:buNone/>
              <a:defRPr lang="lt-LT" sz="3600" kern="1200" noProof="0" dirty="0">
                <a:solidFill>
                  <a:schemeClr val="tx1"/>
                </a:solidFill>
                <a:latin typeface="+mj-lt"/>
                <a:ea typeface="+mn-ea"/>
                <a:cs typeface="+mn-cs"/>
              </a:defRPr>
            </a:lvl1pPr>
            <a:lvl2pPr>
              <a:defRPr sz="3600">
                <a:latin typeface="+mj-lt"/>
              </a:defRPr>
            </a:lvl2pPr>
            <a:lvl3pPr>
              <a:defRPr sz="3600">
                <a:latin typeface="+mj-lt"/>
              </a:defRPr>
            </a:lvl3pPr>
            <a:lvl4pPr>
              <a:defRPr sz="3600">
                <a:latin typeface="+mj-lt"/>
              </a:defRPr>
            </a:lvl4pPr>
            <a:lvl5pPr>
              <a:defRPr sz="3600">
                <a:latin typeface="+mj-lt"/>
              </a:defRPr>
            </a:lvl5pPr>
          </a:lstStyle>
          <a:p>
            <a:pPr marL="0" lvl="0" indent="0" algn="ctr" defTabSz="914400" rtl="0" eaLnBrk="1" latinLnBrk="0" hangingPunct="1">
              <a:lnSpc>
                <a:spcPct val="90000"/>
              </a:lnSpc>
              <a:spcBef>
                <a:spcPts val="1000"/>
              </a:spcBef>
              <a:buFont typeface="Arial" panose="020B0604020202020204" pitchFamily="34" charset="0"/>
              <a:buNone/>
            </a:pPr>
            <a:r>
              <a:rPr lang="lt-LT" noProof="0" dirty="0"/>
              <a:t>Spustelėkite, kad galėtumėte redaguoti šablono teksto stilius</a:t>
            </a:r>
          </a:p>
        </p:txBody>
      </p:sp>
      <p:sp>
        <p:nvSpPr>
          <p:cNvPr id="55" name="54 teksto vietos rezervavimo ženklas">
            <a:extLst>
              <a:ext uri="{FF2B5EF4-FFF2-40B4-BE49-F238E27FC236}">
                <a16:creationId xmlns:a16="http://schemas.microsoft.com/office/drawing/2014/main" id="{1F0AD31D-2FFB-40A9-96C2-F4EE3869BC54}"/>
              </a:ext>
            </a:extLst>
          </p:cNvPr>
          <p:cNvSpPr>
            <a:spLocks noGrp="1"/>
          </p:cNvSpPr>
          <p:nvPr>
            <p:ph type="body" sz="quarter" idx="19" hasCustomPrompt="1"/>
          </p:nvPr>
        </p:nvSpPr>
        <p:spPr>
          <a:xfrm>
            <a:off x="8662988" y="746125"/>
            <a:ext cx="3070225" cy="1058862"/>
          </a:xfrm>
        </p:spPr>
        <p:txBody>
          <a:bodyPr rtlCol="0" anchor="ctr" anchorCtr="0">
            <a:noAutofit/>
          </a:bodyPr>
          <a:lstStyle>
            <a:lvl1pPr marL="0" indent="0" algn="ctr">
              <a:buNone/>
              <a:defRPr sz="3600">
                <a:latin typeface="+mj-lt"/>
              </a:defRPr>
            </a:lvl1pPr>
            <a:lvl2pPr algn="ctr">
              <a:defRPr sz="3600">
                <a:latin typeface="+mj-lt"/>
              </a:defRPr>
            </a:lvl2pPr>
            <a:lvl3pPr algn="ctr">
              <a:defRPr sz="3600">
                <a:latin typeface="+mj-lt"/>
              </a:defRPr>
            </a:lvl3pPr>
            <a:lvl4pPr algn="ctr">
              <a:defRPr sz="3600">
                <a:latin typeface="+mj-lt"/>
              </a:defRPr>
            </a:lvl4pPr>
            <a:lvl5pPr algn="ctr">
              <a:defRPr sz="3600">
                <a:latin typeface="+mj-lt"/>
              </a:defRPr>
            </a:lvl5pPr>
          </a:lstStyle>
          <a:p>
            <a:pPr marL="0" lvl="0" indent="0" algn="ctr" defTabSz="914400" rtl="0" eaLnBrk="1" latinLnBrk="0" hangingPunct="1">
              <a:lnSpc>
                <a:spcPct val="90000"/>
              </a:lnSpc>
              <a:spcBef>
                <a:spcPts val="1000"/>
              </a:spcBef>
              <a:buFont typeface="Arial" panose="020B0604020202020204" pitchFamily="34" charset="0"/>
              <a:buNone/>
            </a:pPr>
            <a:r>
              <a:rPr lang="lt-LT" noProof="0" dirty="0"/>
              <a:t>Spustelėkite, kad galėtumėte redaguoti šablono teksto stilius</a:t>
            </a:r>
          </a:p>
        </p:txBody>
      </p:sp>
      <p:sp>
        <p:nvSpPr>
          <p:cNvPr id="57" name="56 turinio vietos rezervavimo ženklas">
            <a:extLst>
              <a:ext uri="{FF2B5EF4-FFF2-40B4-BE49-F238E27FC236}">
                <a16:creationId xmlns:a16="http://schemas.microsoft.com/office/drawing/2014/main" id="{52B689E9-5B4C-4CC0-AAA4-847EB66C3302}"/>
              </a:ext>
            </a:extLst>
          </p:cNvPr>
          <p:cNvSpPr>
            <a:spLocks noGrp="1"/>
          </p:cNvSpPr>
          <p:nvPr>
            <p:ph sz="quarter" idx="20"/>
          </p:nvPr>
        </p:nvSpPr>
        <p:spPr>
          <a:xfrm>
            <a:off x="2106131" y="2116138"/>
            <a:ext cx="3060802" cy="3713162"/>
          </a:xfrm>
        </p:spPr>
        <p:txBody>
          <a:bodyPr rtlCol="0"/>
          <a:lstStyle/>
          <a:p>
            <a:pPr lvl="0" rtl="0"/>
            <a:r>
              <a:rPr lang="lt-LT" noProof="0"/>
              <a:t>Spustelėkite, kad galėtumėte 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endParaRPr lang="lt-LT" noProof="0" dirty="0"/>
          </a:p>
        </p:txBody>
      </p:sp>
      <p:sp>
        <p:nvSpPr>
          <p:cNvPr id="58" name="56 turinio vietos rezervavimo ženklas">
            <a:extLst>
              <a:ext uri="{FF2B5EF4-FFF2-40B4-BE49-F238E27FC236}">
                <a16:creationId xmlns:a16="http://schemas.microsoft.com/office/drawing/2014/main" id="{1D5202CC-08D0-4157-9CB3-AA1EF4A2C855}"/>
              </a:ext>
            </a:extLst>
          </p:cNvPr>
          <p:cNvSpPr>
            <a:spLocks noGrp="1"/>
          </p:cNvSpPr>
          <p:nvPr>
            <p:ph sz="quarter" idx="21"/>
          </p:nvPr>
        </p:nvSpPr>
        <p:spPr>
          <a:xfrm>
            <a:off x="5384611" y="2103211"/>
            <a:ext cx="3060802" cy="3713162"/>
          </a:xfrm>
        </p:spPr>
        <p:txBody>
          <a:bodyPr rtlCol="0"/>
          <a:lstStyle/>
          <a:p>
            <a:pPr lvl="0" rtl="0"/>
            <a:r>
              <a:rPr lang="lt-LT" noProof="0"/>
              <a:t>Spustelėkite, kad galėtumėte 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endParaRPr lang="lt-LT" noProof="0" dirty="0"/>
          </a:p>
        </p:txBody>
      </p:sp>
      <p:sp>
        <p:nvSpPr>
          <p:cNvPr id="59" name="56 turinio vietos rezervavimo ženklas">
            <a:extLst>
              <a:ext uri="{FF2B5EF4-FFF2-40B4-BE49-F238E27FC236}">
                <a16:creationId xmlns:a16="http://schemas.microsoft.com/office/drawing/2014/main" id="{7BE8E782-50B7-4C4E-BEA5-DDA27E0F6817}"/>
              </a:ext>
            </a:extLst>
          </p:cNvPr>
          <p:cNvSpPr>
            <a:spLocks noGrp="1"/>
          </p:cNvSpPr>
          <p:nvPr>
            <p:ph sz="quarter" idx="22"/>
          </p:nvPr>
        </p:nvSpPr>
        <p:spPr>
          <a:xfrm>
            <a:off x="8659892" y="2097613"/>
            <a:ext cx="3060802" cy="3713162"/>
          </a:xfrm>
        </p:spPr>
        <p:txBody>
          <a:bodyPr rtlCol="0"/>
          <a:lstStyle/>
          <a:p>
            <a:pPr lvl="0" rtl="0"/>
            <a:r>
              <a:rPr lang="lt-LT" noProof="0"/>
              <a:t>Spustelėkite, kad galėtumėte 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endParaRPr lang="lt-LT" noProof="0" dirty="0"/>
          </a:p>
        </p:txBody>
      </p:sp>
    </p:spTree>
    <p:extLst>
      <p:ext uri="{BB962C8B-B14F-4D97-AF65-F5344CB8AC3E}">
        <p14:creationId xmlns:p14="http://schemas.microsoft.com/office/powerpoint/2010/main" val="179427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lt-LT"/>
              <a:t>Spustelėję redaguokite stilių</a:t>
            </a:r>
            <a:endParaRPr lang="en-US" dirty="0"/>
          </a:p>
        </p:txBody>
      </p:sp>
      <p:sp>
        <p:nvSpPr>
          <p:cNvPr id="3" name="Content Placeholder 2"/>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lt-LT"/>
              <a:t>Spustelėję redaguokite stilių</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a:t>Spustelėję redaguokite stilių</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lt-LT"/>
              <a:t>Spustelėję redaguokite stilių</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lt-LT"/>
              <a:t>Spustelėję redaguokite stilių</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fld id="{42A54C80-263E-416B-A8E0-580EDEADCBDC}" type="datetimeFigureOut">
              <a:rPr lang="en-US" dirty="0"/>
              <a:t>1/15/2025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lt-LT"/>
              <a:t>Spustelėję redaguokite stilių</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a:t>Spustelėkite piktogramą norėdami įtraukti paveikslėlį</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lt-LT"/>
              <a:t>Spustelėję redaguokite stilių</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1/15/2025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B9B8402-671E-803D-7392-B33D4168B2D6}"/>
              </a:ext>
            </a:extLst>
          </p:cNvPr>
          <p:cNvSpPr>
            <a:spLocks noGrp="1"/>
          </p:cNvSpPr>
          <p:nvPr>
            <p:ph type="ctrTitle"/>
          </p:nvPr>
        </p:nvSpPr>
        <p:spPr>
          <a:xfrm>
            <a:off x="1129380" y="1403582"/>
            <a:ext cx="7766936" cy="4050836"/>
          </a:xfrm>
        </p:spPr>
        <p:txBody>
          <a:bodyPr/>
          <a:lstStyle/>
          <a:p>
            <a:pPr algn="l"/>
            <a:r>
              <a:rPr lang="lt-LT" sz="5400" dirty="0">
                <a:latin typeface="Times New Roman" panose="02020603050405020304" pitchFamily="18" charset="0"/>
                <a:cs typeface="Times New Roman" panose="02020603050405020304" pitchFamily="18" charset="0"/>
              </a:rPr>
              <a:t>Kaišiadorių rajono savivaldybės bendruomeninių organizacijų tarybos ataskaita už 2024 m. </a:t>
            </a:r>
            <a:endParaRPr lang="lt-LT" dirty="0"/>
          </a:p>
        </p:txBody>
      </p:sp>
    </p:spTree>
    <p:extLst>
      <p:ext uri="{BB962C8B-B14F-4D97-AF65-F5344CB8AC3E}">
        <p14:creationId xmlns:p14="http://schemas.microsoft.com/office/powerpoint/2010/main" val="1576526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6AE8CC-302D-AC31-9A6D-B5C37139F27D}"/>
            </a:ext>
          </a:extLst>
        </p:cNvPr>
        <p:cNvGrpSpPr/>
        <p:nvPr/>
      </p:nvGrpSpPr>
      <p:grpSpPr>
        <a:xfrm>
          <a:off x="0" y="0"/>
          <a:ext cx="0" cy="0"/>
          <a:chOff x="0" y="0"/>
          <a:chExt cx="0" cy="0"/>
        </a:xfrm>
      </p:grpSpPr>
      <p:sp>
        <p:nvSpPr>
          <p:cNvPr id="88" name="87 pavadinimas">
            <a:extLst>
              <a:ext uri="{FF2B5EF4-FFF2-40B4-BE49-F238E27FC236}">
                <a16:creationId xmlns:a16="http://schemas.microsoft.com/office/drawing/2014/main" id="{65F9EF1F-7FBD-C9C5-3F32-EDE71D0471F8}"/>
              </a:ext>
            </a:extLst>
          </p:cNvPr>
          <p:cNvSpPr>
            <a:spLocks noGrp="1"/>
          </p:cNvSpPr>
          <p:nvPr>
            <p:ph type="title"/>
          </p:nvPr>
        </p:nvSpPr>
        <p:spPr/>
        <p:txBody>
          <a:bodyPr rtlCol="0">
            <a:normAutofit/>
          </a:bodyPr>
          <a:lstStyle/>
          <a:p>
            <a:pPr rtl="0"/>
            <a:r>
              <a:rPr lang="lt-LT" sz="2500" b="1" dirty="0">
                <a:solidFill>
                  <a:schemeClr val="accent2"/>
                </a:solidFill>
                <a:latin typeface="Times New Roman" panose="02020603050405020304" pitchFamily="18" charset="0"/>
                <a:cs typeface="Times New Roman" panose="02020603050405020304" pitchFamily="18" charset="0"/>
              </a:rPr>
              <a:t>SĖKMINGIAUSIAS PROJEKTAS</a:t>
            </a:r>
          </a:p>
        </p:txBody>
      </p:sp>
      <p:sp>
        <p:nvSpPr>
          <p:cNvPr id="89" name="88 teksto vietos rezervavimo ženklas">
            <a:extLst>
              <a:ext uri="{FF2B5EF4-FFF2-40B4-BE49-F238E27FC236}">
                <a16:creationId xmlns:a16="http://schemas.microsoft.com/office/drawing/2014/main" id="{4094EEBC-7F94-A5D7-74F5-FB1B6AA82996}"/>
              </a:ext>
            </a:extLst>
          </p:cNvPr>
          <p:cNvSpPr>
            <a:spLocks noGrp="1"/>
          </p:cNvSpPr>
          <p:nvPr>
            <p:ph type="body" sz="quarter" idx="18"/>
          </p:nvPr>
        </p:nvSpPr>
        <p:spPr/>
        <p:txBody>
          <a:bodyPr rtlCol="0"/>
          <a:lstStyle/>
          <a:p>
            <a:pPr rtl="0"/>
            <a:r>
              <a:rPr lang="lt-LT" sz="2500" b="1" dirty="0">
                <a:solidFill>
                  <a:schemeClr val="accent2"/>
                </a:solidFill>
                <a:latin typeface="Times New Roman" panose="02020603050405020304" pitchFamily="18" charset="0"/>
                <a:cs typeface="Times New Roman" panose="02020603050405020304" pitchFamily="18" charset="0"/>
              </a:rPr>
              <a:t>PROJEKTO TIKSLAS</a:t>
            </a:r>
          </a:p>
        </p:txBody>
      </p:sp>
      <p:sp>
        <p:nvSpPr>
          <p:cNvPr id="90" name="89 teksto vietos rezervavimo ženklas">
            <a:extLst>
              <a:ext uri="{FF2B5EF4-FFF2-40B4-BE49-F238E27FC236}">
                <a16:creationId xmlns:a16="http://schemas.microsoft.com/office/drawing/2014/main" id="{1265D0E0-9D36-A814-8CA4-F02BF7832F89}"/>
              </a:ext>
            </a:extLst>
          </p:cNvPr>
          <p:cNvSpPr>
            <a:spLocks noGrp="1"/>
          </p:cNvSpPr>
          <p:nvPr>
            <p:ph type="body" sz="quarter" idx="19"/>
          </p:nvPr>
        </p:nvSpPr>
        <p:spPr/>
        <p:txBody>
          <a:bodyPr rtlCol="0"/>
          <a:lstStyle/>
          <a:p>
            <a:pPr rtl="0"/>
            <a:r>
              <a:rPr lang="lt-LT" sz="2500" b="1" dirty="0">
                <a:solidFill>
                  <a:schemeClr val="accent2"/>
                </a:solidFill>
                <a:latin typeface="Times New Roman" panose="02020603050405020304" pitchFamily="18" charset="0"/>
                <a:cs typeface="Times New Roman" panose="02020603050405020304" pitchFamily="18" charset="0"/>
              </a:rPr>
              <a:t>PROJEKTO VEIKLOS</a:t>
            </a:r>
          </a:p>
        </p:txBody>
      </p:sp>
      <p:sp>
        <p:nvSpPr>
          <p:cNvPr id="26" name="25 teksto vietos rezervavimo ženklas">
            <a:extLst>
              <a:ext uri="{FF2B5EF4-FFF2-40B4-BE49-F238E27FC236}">
                <a16:creationId xmlns:a16="http://schemas.microsoft.com/office/drawing/2014/main" id="{3DD205C0-D56E-FF6D-C42C-5545C1F8055C}"/>
              </a:ext>
            </a:extLst>
          </p:cNvPr>
          <p:cNvSpPr>
            <a:spLocks noGrp="1"/>
          </p:cNvSpPr>
          <p:nvPr>
            <p:ph sz="quarter" idx="20"/>
          </p:nvPr>
        </p:nvSpPr>
        <p:spPr>
          <a:xfrm>
            <a:off x="2106131" y="2116138"/>
            <a:ext cx="3060802" cy="4741862"/>
          </a:xfrm>
        </p:spPr>
        <p:txBody>
          <a:bodyPr rtlCol="0">
            <a:noAutofit/>
          </a:bodyPr>
          <a:lstStyle/>
          <a:p>
            <a:pPr marL="0" indent="0" rtl="0">
              <a:buNone/>
            </a:pPr>
            <a:r>
              <a:rPr lang="lt-LT" sz="2000" dirty="0">
                <a:latin typeface="Times New Roman" panose="02020603050405020304" pitchFamily="18" charset="0"/>
                <a:cs typeface="Times New Roman" panose="02020603050405020304" pitchFamily="18" charset="0"/>
              </a:rPr>
              <a:t>Asociacijos Kaišiadorių miesto centro bendruomenės pateiktas projektas ,,Kaišiadorių miesto centro bendruomenei – 10 metų</a:t>
            </a:r>
            <a:r>
              <a:rPr lang="en-GB" sz="2000" dirty="0">
                <a:latin typeface="Times New Roman" panose="02020603050405020304" pitchFamily="18" charset="0"/>
                <a:cs typeface="Times New Roman" panose="02020603050405020304" pitchFamily="18" charset="0"/>
              </a:rPr>
              <a:t>!</a:t>
            </a:r>
            <a:r>
              <a:rPr lang="lt-LT" sz="2000" dirty="0">
                <a:latin typeface="Times New Roman" panose="02020603050405020304" pitchFamily="18" charset="0"/>
                <a:cs typeface="Times New Roman" panose="02020603050405020304" pitchFamily="18" charset="0"/>
              </a:rPr>
              <a:t>“ 2024 m. vertinimo metu pagal siekiamus tikslus ir parašymo kokybę buvo vienas iš daugiausiai surinkusių vertinimo balų. </a:t>
            </a:r>
          </a:p>
        </p:txBody>
      </p:sp>
      <p:sp>
        <p:nvSpPr>
          <p:cNvPr id="33" name="32 teksto vietos rezervavimo ženklas">
            <a:extLst>
              <a:ext uri="{FF2B5EF4-FFF2-40B4-BE49-F238E27FC236}">
                <a16:creationId xmlns:a16="http://schemas.microsoft.com/office/drawing/2014/main" id="{0D907822-D688-0AA9-D078-2BF376C794D1}"/>
              </a:ext>
            </a:extLst>
          </p:cNvPr>
          <p:cNvSpPr>
            <a:spLocks noGrp="1"/>
          </p:cNvSpPr>
          <p:nvPr>
            <p:ph sz="quarter" idx="21"/>
          </p:nvPr>
        </p:nvSpPr>
        <p:spPr>
          <a:xfrm>
            <a:off x="5384611" y="2103210"/>
            <a:ext cx="3060802" cy="4754789"/>
          </a:xfrm>
        </p:spPr>
        <p:txBody>
          <a:bodyPr rtlCol="0">
            <a:noAutofit/>
          </a:bodyPr>
          <a:lstStyle/>
          <a:p>
            <a:pPr marL="0" indent="0">
              <a:lnSpc>
                <a:spcPct val="100000"/>
              </a:lnSpc>
              <a:buNone/>
            </a:pPr>
            <a:r>
              <a:rPr lang="lt-LT" sz="2000" dirty="0">
                <a:latin typeface="Times New Roman" panose="02020603050405020304" pitchFamily="18" charset="0"/>
                <a:cs typeface="Times New Roman" panose="02020603050405020304" pitchFamily="18" charset="0"/>
              </a:rPr>
              <a:t>Skatinti vaikus, įskaitant vaikus iš socialinės rizikos šeimų, aktyviai sportuoti laisvalaikiu bei priminti apie saugų elgesį kelyje, pakviesti Kaišiadorių miesto senjorus ir neįgaliuosius bei kitus gyventojus kartu pasimėgauti spektakliu ir gerai praleisti laiką. </a:t>
            </a:r>
          </a:p>
        </p:txBody>
      </p:sp>
      <p:sp>
        <p:nvSpPr>
          <p:cNvPr id="34" name="33 teksto vietos rezervavimo ženklas">
            <a:extLst>
              <a:ext uri="{FF2B5EF4-FFF2-40B4-BE49-F238E27FC236}">
                <a16:creationId xmlns:a16="http://schemas.microsoft.com/office/drawing/2014/main" id="{87B3F5CB-9E05-3045-A3A2-4C0C694DA38E}"/>
              </a:ext>
            </a:extLst>
          </p:cNvPr>
          <p:cNvSpPr>
            <a:spLocks noGrp="1"/>
          </p:cNvSpPr>
          <p:nvPr>
            <p:ph sz="quarter" idx="22"/>
          </p:nvPr>
        </p:nvSpPr>
        <p:spPr>
          <a:xfrm>
            <a:off x="8659892" y="2097612"/>
            <a:ext cx="3060802" cy="4760387"/>
          </a:xfrm>
        </p:spPr>
        <p:txBody>
          <a:bodyPr rtlCol="0">
            <a:normAutofit/>
          </a:bodyPr>
          <a:lstStyle/>
          <a:p>
            <a:pPr rtl="0"/>
            <a:r>
              <a:rPr lang="lt-LT" sz="2000" dirty="0">
                <a:latin typeface="Times New Roman" panose="02020603050405020304" pitchFamily="18" charset="0"/>
                <a:cs typeface="Times New Roman" panose="02020603050405020304" pitchFamily="18" charset="0"/>
              </a:rPr>
              <a:t>Organizuota sporto šventė, kurioje dalyvavo apie 200 vaikų, iš kurių 60 vaikų iš socialinės rizikos šeimų);</a:t>
            </a:r>
          </a:p>
          <a:p>
            <a:pPr rtl="0"/>
            <a:r>
              <a:rPr lang="lt-LT" sz="2000" dirty="0">
                <a:latin typeface="Times New Roman" panose="02020603050405020304" pitchFamily="18" charset="0"/>
                <a:cs typeface="Times New Roman" panose="02020603050405020304" pitchFamily="18" charset="0"/>
              </a:rPr>
              <a:t>Senjorų dienos proga nemokamai rodytas spektaklis Kaišiadorių kultūros centre senjorams, neįgaliesiems ir kitiems miesto gyventojams. </a:t>
            </a:r>
          </a:p>
          <a:p>
            <a:pPr rtl="0"/>
            <a:endParaRPr lang="lt-LT" dirty="0"/>
          </a:p>
        </p:txBody>
      </p:sp>
      <p:sp>
        <p:nvSpPr>
          <p:cNvPr id="4" name="TextBox 3">
            <a:extLst>
              <a:ext uri="{FF2B5EF4-FFF2-40B4-BE49-F238E27FC236}">
                <a16:creationId xmlns:a16="http://schemas.microsoft.com/office/drawing/2014/main" id="{96DA4577-CC8F-5AE5-DBAF-AE5B51BBA5A3}"/>
              </a:ext>
            </a:extLst>
          </p:cNvPr>
          <p:cNvSpPr txBox="1"/>
          <p:nvPr/>
        </p:nvSpPr>
        <p:spPr>
          <a:xfrm>
            <a:off x="225425" y="952390"/>
            <a:ext cx="1323975" cy="707886"/>
          </a:xfrm>
          <a:prstGeom prst="rect">
            <a:avLst/>
          </a:prstGeom>
          <a:noFill/>
        </p:spPr>
        <p:txBody>
          <a:bodyPr wrap="square">
            <a:spAutoFit/>
          </a:bodyPr>
          <a:lstStyle/>
          <a:p>
            <a:r>
              <a:rPr lang="lt-LT" sz="2000" b="1" i="0" dirty="0">
                <a:solidFill>
                  <a:srgbClr val="080808"/>
                </a:solidFill>
                <a:effectLst/>
                <a:latin typeface="Times New Roman" panose="02020603050405020304" pitchFamily="18" charset="0"/>
                <a:cs typeface="Times New Roman" panose="02020603050405020304" pitchFamily="18" charset="0"/>
              </a:rPr>
              <a:t>2024 METAI</a:t>
            </a:r>
            <a:endParaRPr lang="pl-PL"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1418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3" name="Straight Connector 32">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5"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6"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7" name="Isosceles Triangle 36">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8"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9"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40"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41" name="Isosceles Triangle 40">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42" name="Isosceles Triangle 41">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grpSp>
      <p:sp useBgFill="1">
        <p:nvSpPr>
          <p:cNvPr id="44" name="Rectangle 43">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vadinimas 1">
            <a:extLst>
              <a:ext uri="{FF2B5EF4-FFF2-40B4-BE49-F238E27FC236}">
                <a16:creationId xmlns:a16="http://schemas.microsoft.com/office/drawing/2014/main" id="{49F2085C-ADFF-AC1A-2820-9B3396B0C99F}"/>
              </a:ext>
            </a:extLst>
          </p:cNvPr>
          <p:cNvSpPr>
            <a:spLocks noGrp="1"/>
          </p:cNvSpPr>
          <p:nvPr>
            <p:ph type="title"/>
          </p:nvPr>
        </p:nvSpPr>
        <p:spPr>
          <a:xfrm>
            <a:off x="882866" y="319178"/>
            <a:ext cx="10601561" cy="940279"/>
          </a:xfrm>
        </p:spPr>
        <p:txBody>
          <a:bodyPr vert="horz" lIns="91440" tIns="45720" rIns="91440" bIns="45720" rtlCol="0" anchor="t">
            <a:normAutofit fontScale="90000"/>
          </a:bodyPr>
          <a:lstStyle/>
          <a:p>
            <a:pPr>
              <a:lnSpc>
                <a:spcPct val="90000"/>
              </a:lnSpc>
            </a:pPr>
            <a:r>
              <a:rPr lang="en-US" sz="3600" dirty="0">
                <a:latin typeface="Times New Roman" panose="02020603050405020304" pitchFamily="18" charset="0"/>
                <a:cs typeface="Times New Roman" panose="02020603050405020304" pitchFamily="18" charset="0"/>
              </a:rPr>
              <a:t>KAIŠIADORIŲ RAJONO SAVIVALDYBĖS PAGALBA BENDRUOMENINĖMS ORGANIZAICIJOMS 2024 M. </a:t>
            </a:r>
          </a:p>
        </p:txBody>
      </p:sp>
      <p:sp>
        <p:nvSpPr>
          <p:cNvPr id="46" name="Isosceles Triangle 45">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48" name="Isosceles Triangle 47">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graphicFrame>
        <p:nvGraphicFramePr>
          <p:cNvPr id="28" name="Teksto vietos rezervavimo ženklas 2">
            <a:extLst>
              <a:ext uri="{FF2B5EF4-FFF2-40B4-BE49-F238E27FC236}">
                <a16:creationId xmlns:a16="http://schemas.microsoft.com/office/drawing/2014/main" id="{BD00EA15-8781-152B-7790-B73D44D42898}"/>
              </a:ext>
            </a:extLst>
          </p:cNvPr>
          <p:cNvGraphicFramePr/>
          <p:nvPr>
            <p:extLst>
              <p:ext uri="{D42A27DB-BD31-4B8C-83A1-F6EECF244321}">
                <p14:modId xmlns:p14="http://schemas.microsoft.com/office/powerpoint/2010/main" val="2044122282"/>
              </p:ext>
            </p:extLst>
          </p:nvPr>
        </p:nvGraphicFramePr>
        <p:xfrm>
          <a:off x="1164382" y="1267924"/>
          <a:ext cx="9618133" cy="55900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5761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grpSp>
      <p:sp useBgFill="1">
        <p:nvSpPr>
          <p:cNvPr id="19" name="Rectangle 18">
            <a:extLst>
              <a:ext uri="{FF2B5EF4-FFF2-40B4-BE49-F238E27FC236}">
                <a16:creationId xmlns:a16="http://schemas.microsoft.com/office/drawing/2014/main" id="{4F57DB1C-6494-4CC4-A5E8-931957565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FFFB778B-5206-4BB0-A468-327E71367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23" name="Freeform: Shape 22">
            <a:extLst>
              <a:ext uri="{FF2B5EF4-FFF2-40B4-BE49-F238E27FC236}">
                <a16:creationId xmlns:a16="http://schemas.microsoft.com/office/drawing/2014/main" id="{E6C0471D-BE03-4D81-BDB5-D510BC0D8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3379" y="-1"/>
            <a:ext cx="5438621" cy="6857999"/>
          </a:xfrm>
          <a:custGeom>
            <a:avLst/>
            <a:gdLst>
              <a:gd name="connsiteX0" fmla="*/ 0 w 5438621"/>
              <a:gd name="connsiteY0" fmla="*/ 0 h 6857999"/>
              <a:gd name="connsiteX1" fmla="*/ 573774 w 5438621"/>
              <a:gd name="connsiteY1" fmla="*/ 0 h 6857999"/>
              <a:gd name="connsiteX2" fmla="*/ 1182808 w 5438621"/>
              <a:gd name="connsiteY2" fmla="*/ 0 h 6857999"/>
              <a:gd name="connsiteX3" fmla="*/ 4537195 w 5438621"/>
              <a:gd name="connsiteY3" fmla="*/ 0 h 6857999"/>
              <a:gd name="connsiteX4" fmla="*/ 5187609 w 5438621"/>
              <a:gd name="connsiteY4" fmla="*/ 0 h 6857999"/>
              <a:gd name="connsiteX5" fmla="*/ 5438621 w 5438621"/>
              <a:gd name="connsiteY5" fmla="*/ 0 h 6857999"/>
              <a:gd name="connsiteX6" fmla="*/ 5438621 w 5438621"/>
              <a:gd name="connsiteY6" fmla="*/ 6857999 h 6857999"/>
              <a:gd name="connsiteX7" fmla="*/ 4802807 w 5438621"/>
              <a:gd name="connsiteY7" fmla="*/ 6857999 h 6857999"/>
              <a:gd name="connsiteX8" fmla="*/ 4537195 w 5438621"/>
              <a:gd name="connsiteY8" fmla="*/ 6857999 h 6857999"/>
              <a:gd name="connsiteX9" fmla="*/ 1182808 w 5438621"/>
              <a:gd name="connsiteY9" fmla="*/ 6857999 h 6857999"/>
              <a:gd name="connsiteX10" fmla="*/ 1049897 w 5438621"/>
              <a:gd name="connsiteY1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38621" h="6857999">
                <a:moveTo>
                  <a:pt x="0" y="0"/>
                </a:moveTo>
                <a:lnTo>
                  <a:pt x="573774" y="0"/>
                </a:lnTo>
                <a:lnTo>
                  <a:pt x="1182808" y="0"/>
                </a:lnTo>
                <a:lnTo>
                  <a:pt x="4537195" y="0"/>
                </a:lnTo>
                <a:lnTo>
                  <a:pt x="5187609" y="0"/>
                </a:lnTo>
                <a:lnTo>
                  <a:pt x="5438621" y="0"/>
                </a:lnTo>
                <a:lnTo>
                  <a:pt x="5438621" y="6857999"/>
                </a:lnTo>
                <a:lnTo>
                  <a:pt x="4802807" y="6857999"/>
                </a:lnTo>
                <a:lnTo>
                  <a:pt x="4537195" y="6857999"/>
                </a:lnTo>
                <a:lnTo>
                  <a:pt x="1182808" y="6857999"/>
                </a:lnTo>
                <a:lnTo>
                  <a:pt x="1049897" y="6857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25" name="Straight Connector 24">
            <a:extLst>
              <a:ext uri="{FF2B5EF4-FFF2-40B4-BE49-F238E27FC236}">
                <a16:creationId xmlns:a16="http://schemas.microsoft.com/office/drawing/2014/main" id="{E5E836EB-03CD-4BA5-A751-21D2ACC283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53743" y="3483429"/>
            <a:ext cx="6738258" cy="3374570"/>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22721A85-1EA4-4D87-97AB-0BB4AB78F9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78143" y="0"/>
            <a:ext cx="860630" cy="6857999"/>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sp>
        <p:nvSpPr>
          <p:cNvPr id="29" name="Isosceles Triangle 28">
            <a:extLst>
              <a:ext uri="{FF2B5EF4-FFF2-40B4-BE49-F238E27FC236}">
                <a16:creationId xmlns:a16="http://schemas.microsoft.com/office/drawing/2014/main" id="{A27691EB-14CF-4237-B5EB-C94B92677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49404" y="0"/>
            <a:ext cx="842596"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2" name="Pavadinimas 1">
            <a:extLst>
              <a:ext uri="{FF2B5EF4-FFF2-40B4-BE49-F238E27FC236}">
                <a16:creationId xmlns:a16="http://schemas.microsoft.com/office/drawing/2014/main" id="{B32D2843-671C-E7AD-079A-79A3013F77CA}"/>
              </a:ext>
            </a:extLst>
          </p:cNvPr>
          <p:cNvSpPr>
            <a:spLocks noGrp="1"/>
          </p:cNvSpPr>
          <p:nvPr>
            <p:ph type="title"/>
          </p:nvPr>
        </p:nvSpPr>
        <p:spPr>
          <a:xfrm>
            <a:off x="858343" y="908957"/>
            <a:ext cx="5799665" cy="5148943"/>
          </a:xfrm>
        </p:spPr>
        <p:txBody>
          <a:bodyPr vert="horz" lIns="91440" tIns="45720" rIns="91440" bIns="45720" rtlCol="0" anchor="ctr">
            <a:normAutofit/>
          </a:bodyPr>
          <a:lstStyle/>
          <a:p>
            <a:pPr algn="r"/>
            <a:r>
              <a:rPr lang="en-US" sz="6000" dirty="0">
                <a:latin typeface="Times New Roman" panose="02020603050405020304" pitchFamily="18" charset="0"/>
                <a:cs typeface="Times New Roman" panose="02020603050405020304" pitchFamily="18" charset="0"/>
              </a:rPr>
              <a:t>AČIŪ UŽ JŪSŲ DĖMESĮ</a:t>
            </a:r>
          </a:p>
        </p:txBody>
      </p:sp>
    </p:spTree>
    <p:extLst>
      <p:ext uri="{BB962C8B-B14F-4D97-AF65-F5344CB8AC3E}">
        <p14:creationId xmlns:p14="http://schemas.microsoft.com/office/powerpoint/2010/main" val="3565047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3" name="Straight Connector 32">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5"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6"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7" name="Isosceles Triangle 36">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8"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9"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40"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41" name="Isosceles Triangle 40">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42" name="Isosceles Triangle 41">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grpSp>
      <p:sp useBgFill="1">
        <p:nvSpPr>
          <p:cNvPr id="44" name="Rectangle 43">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vadinimas 1">
            <a:extLst>
              <a:ext uri="{FF2B5EF4-FFF2-40B4-BE49-F238E27FC236}">
                <a16:creationId xmlns:a16="http://schemas.microsoft.com/office/drawing/2014/main" id="{A69DC6EC-C87A-0286-0F47-8F07E3F87F59}"/>
              </a:ext>
            </a:extLst>
          </p:cNvPr>
          <p:cNvSpPr>
            <a:spLocks noGrp="1"/>
          </p:cNvSpPr>
          <p:nvPr>
            <p:ph type="title"/>
          </p:nvPr>
        </p:nvSpPr>
        <p:spPr>
          <a:xfrm>
            <a:off x="1286933" y="609600"/>
            <a:ext cx="10197494" cy="1099457"/>
          </a:xfrm>
        </p:spPr>
        <p:txBody>
          <a:bodyPr vert="horz" lIns="91440" tIns="45720" rIns="91440" bIns="45720" rtlCol="0" anchor="t">
            <a:normAutofit/>
          </a:bodyPr>
          <a:lstStyle/>
          <a:p>
            <a:pPr>
              <a:lnSpc>
                <a:spcPct val="90000"/>
              </a:lnSpc>
            </a:pPr>
            <a:r>
              <a:rPr lang="en-US" sz="3600" dirty="0">
                <a:latin typeface="Times New Roman" panose="02020603050405020304" pitchFamily="18" charset="0"/>
                <a:cs typeface="Times New Roman" panose="02020603050405020304" pitchFamily="18" charset="0"/>
              </a:rPr>
              <a:t>KAIŠIADORIŲ RAJONO BENDRUOMENINIŲ ORGANIZACIJŲ TARYBA</a:t>
            </a:r>
          </a:p>
        </p:txBody>
      </p:sp>
      <p:sp>
        <p:nvSpPr>
          <p:cNvPr id="46" name="Isosceles Triangle 45">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48" name="Isosceles Triangle 47">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graphicFrame>
        <p:nvGraphicFramePr>
          <p:cNvPr id="28" name="Teksto vietos rezervavimo ženklas 2">
            <a:extLst>
              <a:ext uri="{FF2B5EF4-FFF2-40B4-BE49-F238E27FC236}">
                <a16:creationId xmlns:a16="http://schemas.microsoft.com/office/drawing/2014/main" id="{6D882E03-1568-BC63-1D5A-4DFB0CEFDD56}"/>
              </a:ext>
            </a:extLst>
          </p:cNvPr>
          <p:cNvGraphicFramePr/>
          <p:nvPr>
            <p:extLst>
              <p:ext uri="{D42A27DB-BD31-4B8C-83A1-F6EECF244321}">
                <p14:modId xmlns:p14="http://schemas.microsoft.com/office/powerpoint/2010/main" val="1611604300"/>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461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6C48AF6-8164-540E-9D54-AB581D788A6E}"/>
            </a:ext>
          </a:extLst>
        </p:cNvPr>
        <p:cNvGrpSpPr/>
        <p:nvPr/>
      </p:nvGrpSpPr>
      <p:grpSpPr>
        <a:xfrm>
          <a:off x="0" y="0"/>
          <a:ext cx="0" cy="0"/>
          <a:chOff x="0" y="0"/>
          <a:chExt cx="0" cy="0"/>
        </a:xfrm>
      </p:grpSpPr>
      <p:grpSp>
        <p:nvGrpSpPr>
          <p:cNvPr id="31" name="Group 30">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2" name="Straight Connector 31">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4"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5"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6" name="Isosceles Triangle 35">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7"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8"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9"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40" name="Isosceles Triangle 39">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41" name="Isosceles Triangle 40">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grpSp>
      <p:cxnSp>
        <p:nvCxnSpPr>
          <p:cNvPr id="43" name="Straight Connector 42">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Pavadinimas 1">
            <a:extLst>
              <a:ext uri="{FF2B5EF4-FFF2-40B4-BE49-F238E27FC236}">
                <a16:creationId xmlns:a16="http://schemas.microsoft.com/office/drawing/2014/main" id="{30ED37F2-6929-087D-50DD-03BDDFB8711F}"/>
              </a:ext>
            </a:extLst>
          </p:cNvPr>
          <p:cNvSpPr>
            <a:spLocks noGrp="1"/>
          </p:cNvSpPr>
          <p:nvPr>
            <p:ph type="title"/>
          </p:nvPr>
        </p:nvSpPr>
        <p:spPr>
          <a:xfrm>
            <a:off x="238540" y="816638"/>
            <a:ext cx="4003264" cy="5224724"/>
          </a:xfrm>
        </p:spPr>
        <p:txBody>
          <a:bodyPr vert="horz" lIns="91440" tIns="45720" rIns="91440" bIns="45720" rtlCol="0" anchor="ctr">
            <a:normAutofit/>
          </a:bodyPr>
          <a:lstStyle/>
          <a:p>
            <a:r>
              <a:rPr lang="en-US" sz="3100" dirty="0">
                <a:latin typeface="Times New Roman" panose="02020603050405020304" pitchFamily="18" charset="0"/>
                <a:cs typeface="Times New Roman" panose="02020603050405020304" pitchFamily="18" charset="0"/>
              </a:rPr>
              <a:t>KAIŠIADORIŲ RAJONO BENDRUOMENINIŲ ORGANIZACIJŲ TARYBĄ KURUOJANTIS ASMUO</a:t>
            </a:r>
          </a:p>
        </p:txBody>
      </p:sp>
      <p:sp>
        <p:nvSpPr>
          <p:cNvPr id="3" name="Teksto vietos rezervavimo ženklas 2">
            <a:extLst>
              <a:ext uri="{FF2B5EF4-FFF2-40B4-BE49-F238E27FC236}">
                <a16:creationId xmlns:a16="http://schemas.microsoft.com/office/drawing/2014/main" id="{FC958928-5BF1-09A5-66AE-379C6D4E285D}"/>
              </a:ext>
            </a:extLst>
          </p:cNvPr>
          <p:cNvSpPr>
            <a:spLocks noGrp="1"/>
          </p:cNvSpPr>
          <p:nvPr>
            <p:ph type="body" idx="1"/>
          </p:nvPr>
        </p:nvSpPr>
        <p:spPr>
          <a:xfrm>
            <a:off x="4654295" y="816638"/>
            <a:ext cx="4619706" cy="5224724"/>
          </a:xfrm>
        </p:spPr>
        <p:txBody>
          <a:bodyPr vert="horz" lIns="91440" tIns="45720" rIns="91440" bIns="45720" rtlCol="0" anchor="ctr">
            <a:normAutofit/>
          </a:bodyPr>
          <a:lstStyle/>
          <a:p>
            <a:r>
              <a:rPr lang="en-US" sz="2800" dirty="0">
                <a:solidFill>
                  <a:schemeClr val="tx1"/>
                </a:solidFill>
                <a:latin typeface="Times New Roman" panose="02020603050405020304" pitchFamily="18" charset="0"/>
                <a:cs typeface="Times New Roman" panose="02020603050405020304" pitchFamily="18" charset="0"/>
              </a:rPr>
              <a:t>2024 m. </a:t>
            </a:r>
            <a:r>
              <a:rPr lang="en-US" sz="2800" dirty="0" err="1">
                <a:solidFill>
                  <a:schemeClr val="tx1"/>
                </a:solidFill>
                <a:latin typeface="Times New Roman" panose="02020603050405020304" pitchFamily="18" charset="0"/>
                <a:cs typeface="Times New Roman" panose="02020603050405020304" pitchFamily="18" charset="0"/>
              </a:rPr>
              <a:t>gruodžio</a:t>
            </a:r>
            <a:r>
              <a:rPr lang="en-US" sz="2800" dirty="0">
                <a:solidFill>
                  <a:schemeClr val="tx1"/>
                </a:solidFill>
                <a:latin typeface="Times New Roman" panose="02020603050405020304" pitchFamily="18" charset="0"/>
                <a:cs typeface="Times New Roman" panose="02020603050405020304" pitchFamily="18" charset="0"/>
              </a:rPr>
              <a:t> 30 d. </a:t>
            </a:r>
            <a:r>
              <a:rPr lang="en-US" sz="2800" dirty="0" err="1">
                <a:solidFill>
                  <a:schemeClr val="tx1"/>
                </a:solidFill>
                <a:latin typeface="Times New Roman" panose="02020603050405020304" pitchFamily="18" charset="0"/>
                <a:cs typeface="Times New Roman" panose="02020603050405020304" pitchFamily="18" charset="0"/>
              </a:rPr>
              <a:t>paskirta</a:t>
            </a:r>
            <a:r>
              <a:rPr lang="lt-LT" sz="2800" dirty="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Kaišiadorių rajono savivaldybės administracijos </a:t>
            </a:r>
            <a:r>
              <a:rPr lang="en-US" sz="2800" dirty="0" err="1">
                <a:solidFill>
                  <a:schemeClr val="tx1"/>
                </a:solidFill>
                <a:latin typeface="Times New Roman" panose="02020603050405020304" pitchFamily="18" charset="0"/>
                <a:cs typeface="Times New Roman" panose="02020603050405020304" pitchFamily="18" charset="0"/>
              </a:rPr>
              <a:t>Strateginio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planavimo</a:t>
            </a:r>
            <a:r>
              <a:rPr lang="en-US" sz="2800" dirty="0">
                <a:solidFill>
                  <a:schemeClr val="tx1"/>
                </a:solidFill>
                <a:latin typeface="Times New Roman" panose="02020603050405020304" pitchFamily="18" charset="0"/>
                <a:cs typeface="Times New Roman" panose="02020603050405020304" pitchFamily="18" charset="0"/>
              </a:rPr>
              <a:t> ir </a:t>
            </a:r>
            <a:r>
              <a:rPr lang="en-US" sz="2800" dirty="0" err="1">
                <a:solidFill>
                  <a:schemeClr val="tx1"/>
                </a:solidFill>
                <a:latin typeface="Times New Roman" panose="02020603050405020304" pitchFamily="18" charset="0"/>
                <a:cs typeface="Times New Roman" panose="02020603050405020304" pitchFamily="18" charset="0"/>
              </a:rPr>
              <a:t>investicijų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skyriaus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vyr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specialistė</a:t>
            </a:r>
            <a:r>
              <a:rPr lang="en-US" sz="2800" dirty="0">
                <a:solidFill>
                  <a:schemeClr val="tx1"/>
                </a:solidFill>
                <a:latin typeface="Times New Roman" panose="02020603050405020304" pitchFamily="18" charset="0"/>
                <a:cs typeface="Times New Roman" panose="02020603050405020304" pitchFamily="18" charset="0"/>
              </a:rPr>
              <a:t> Albina Keblikaitė, </a:t>
            </a:r>
            <a:r>
              <a:rPr lang="lt-LT" sz="2800" dirty="0">
                <a:solidFill>
                  <a:schemeClr val="tx1"/>
                </a:solidFill>
                <a:latin typeface="Times New Roman" panose="02020603050405020304" pitchFamily="18" charset="0"/>
                <a:cs typeface="Times New Roman" panose="02020603050405020304" pitchFamily="18" charset="0"/>
              </a:rPr>
              <a:t>kuri </a:t>
            </a:r>
            <a:r>
              <a:rPr lang="en-US" sz="2800" dirty="0" err="1">
                <a:solidFill>
                  <a:schemeClr val="tx1"/>
                </a:solidFill>
                <a:latin typeface="Times New Roman" panose="02020603050405020304" pitchFamily="18" charset="0"/>
                <a:cs typeface="Times New Roman" panose="02020603050405020304" pitchFamily="18" charset="0"/>
              </a:rPr>
              <a:t>kuruo</a:t>
            </a:r>
            <a:r>
              <a:rPr lang="lt-LT" sz="2800" dirty="0">
                <a:solidFill>
                  <a:schemeClr val="tx1"/>
                </a:solidFill>
                <a:latin typeface="Times New Roman" panose="02020603050405020304" pitchFamily="18" charset="0"/>
                <a:cs typeface="Times New Roman" panose="02020603050405020304" pitchFamily="18" charset="0"/>
              </a:rPr>
              <a:t>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nevyriausybinių</a:t>
            </a:r>
            <a:r>
              <a:rPr lang="en-US" sz="2800" dirty="0">
                <a:solidFill>
                  <a:schemeClr val="tx1"/>
                </a:solidFill>
                <a:latin typeface="Times New Roman" panose="02020603050405020304" pitchFamily="18" charset="0"/>
                <a:cs typeface="Times New Roman" panose="02020603050405020304" pitchFamily="18" charset="0"/>
              </a:rPr>
              <a:t> ir </a:t>
            </a:r>
            <a:r>
              <a:rPr lang="en-US" sz="2800" dirty="0" err="1">
                <a:solidFill>
                  <a:schemeClr val="tx1"/>
                </a:solidFill>
                <a:latin typeface="Times New Roman" panose="02020603050405020304" pitchFamily="18" charset="0"/>
                <a:cs typeface="Times New Roman" panose="02020603050405020304" pitchFamily="18" charset="0"/>
              </a:rPr>
              <a:t>bendruomeninių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organizacijų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sritis</a:t>
            </a:r>
            <a:r>
              <a:rPr lang="en-US" sz="2800" dirty="0">
                <a:solidFill>
                  <a:schemeClr val="tx1"/>
                </a:solidFill>
                <a:latin typeface="Times New Roman" panose="02020603050405020304" pitchFamily="18" charset="0"/>
                <a:cs typeface="Times New Roman" panose="02020603050405020304" pitchFamily="18" charset="0"/>
              </a:rPr>
              <a:t> Kaišiadorių rajono </a:t>
            </a:r>
            <a:r>
              <a:rPr lang="en-US" sz="2800" dirty="0" err="1">
                <a:solidFill>
                  <a:schemeClr val="tx1"/>
                </a:solidFill>
                <a:latin typeface="Times New Roman" panose="02020603050405020304" pitchFamily="18" charset="0"/>
                <a:cs typeface="Times New Roman" panose="02020603050405020304" pitchFamily="18" charset="0"/>
              </a:rPr>
              <a:t>savivaldybėje</a:t>
            </a:r>
            <a:r>
              <a:rPr lang="en-US" sz="2800" dirty="0">
                <a:solidFill>
                  <a:schemeClr val="tx1"/>
                </a:solidFill>
                <a:latin typeface="Times New Roman" panose="02020603050405020304" pitchFamily="18" charset="0"/>
                <a:cs typeface="Times New Roman" panose="02020603050405020304" pitchFamily="18" charset="0"/>
              </a:rPr>
              <a:t>.  </a:t>
            </a:r>
          </a:p>
          <a:p>
            <a:pPr>
              <a:buFont typeface="Wingdings 3" charset="2"/>
              <a:buChar char=""/>
            </a:pPr>
            <a:endParaRPr lang="en-US" dirty="0"/>
          </a:p>
        </p:txBody>
      </p:sp>
    </p:spTree>
    <p:extLst>
      <p:ext uri="{BB962C8B-B14F-4D97-AF65-F5344CB8AC3E}">
        <p14:creationId xmlns:p14="http://schemas.microsoft.com/office/powerpoint/2010/main" val="3172754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0"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1"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2"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3"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4"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5"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36"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grpSp>
      <p:cxnSp>
        <p:nvCxnSpPr>
          <p:cNvPr id="37" name="Straight Connector 19">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Pavadinimas 1">
            <a:extLst>
              <a:ext uri="{FF2B5EF4-FFF2-40B4-BE49-F238E27FC236}">
                <a16:creationId xmlns:a16="http://schemas.microsoft.com/office/drawing/2014/main" id="{BFEAFCE8-6274-9260-EA10-8A7B809CEDFA}"/>
              </a:ext>
            </a:extLst>
          </p:cNvPr>
          <p:cNvSpPr>
            <a:spLocks noGrp="1"/>
          </p:cNvSpPr>
          <p:nvPr>
            <p:ph type="title"/>
          </p:nvPr>
        </p:nvSpPr>
        <p:spPr>
          <a:xfrm>
            <a:off x="298182" y="816638"/>
            <a:ext cx="3943621" cy="5224724"/>
          </a:xfrm>
        </p:spPr>
        <p:txBody>
          <a:bodyPr vert="horz" lIns="91440" tIns="45720" rIns="91440" bIns="45720" rtlCol="0" anchor="ctr">
            <a:normAutofit/>
          </a:bodyPr>
          <a:lstStyle/>
          <a:p>
            <a:r>
              <a:rPr lang="en-US" sz="3100" dirty="0">
                <a:latin typeface="Times New Roman" panose="02020603050405020304" pitchFamily="18" charset="0"/>
                <a:cs typeface="Times New Roman" panose="02020603050405020304" pitchFamily="18" charset="0"/>
              </a:rPr>
              <a:t>KAIŠIADORIŲ RAJONO SAVIVALDYBĖS BENDRUOMENINIŲ ORGANIZACIJŲ KADENCIJOS TRUKMĖ</a:t>
            </a:r>
          </a:p>
        </p:txBody>
      </p:sp>
      <p:sp>
        <p:nvSpPr>
          <p:cNvPr id="3" name="Teksto vietos rezervavimo ženklas 2">
            <a:extLst>
              <a:ext uri="{FF2B5EF4-FFF2-40B4-BE49-F238E27FC236}">
                <a16:creationId xmlns:a16="http://schemas.microsoft.com/office/drawing/2014/main" id="{5CD0E94F-A8EC-BA8F-7B85-27151242D0E9}"/>
              </a:ext>
            </a:extLst>
          </p:cNvPr>
          <p:cNvSpPr>
            <a:spLocks noGrp="1"/>
          </p:cNvSpPr>
          <p:nvPr>
            <p:ph type="body" idx="1"/>
          </p:nvPr>
        </p:nvSpPr>
        <p:spPr>
          <a:xfrm>
            <a:off x="4654295" y="816638"/>
            <a:ext cx="4619706" cy="5224724"/>
          </a:xfrm>
        </p:spPr>
        <p:txBody>
          <a:bodyPr vert="horz" lIns="91440" tIns="45720" rIns="91440" bIns="45720" rtlCol="0" anchor="ctr">
            <a:normAutofit/>
          </a:bodyPr>
          <a:lstStyle/>
          <a:p>
            <a:pPr marL="0" indent="0"/>
            <a:r>
              <a:rPr lang="en-US" sz="2800" dirty="0">
                <a:solidFill>
                  <a:schemeClr val="tx1"/>
                </a:solidFill>
                <a:latin typeface="Times New Roman" panose="02020603050405020304" pitchFamily="18" charset="0"/>
                <a:cs typeface="Times New Roman" panose="02020603050405020304" pitchFamily="18" charset="0"/>
              </a:rPr>
              <a:t>Kaišiadorių rajono </a:t>
            </a:r>
            <a:r>
              <a:rPr lang="en-US" sz="2800" dirty="0" err="1">
                <a:solidFill>
                  <a:schemeClr val="tx1"/>
                </a:solidFill>
                <a:latin typeface="Times New Roman" panose="02020603050405020304" pitchFamily="18" charset="0"/>
                <a:cs typeface="Times New Roman" panose="02020603050405020304" pitchFamily="18" charset="0"/>
              </a:rPr>
              <a:t>bendruomeninių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organizacijų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taryba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veikia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savanoriškais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pagrindais</a:t>
            </a:r>
            <a:r>
              <a:rPr lang="en-US" sz="2800" dirty="0">
                <a:solidFill>
                  <a:schemeClr val="tx1"/>
                </a:solidFill>
                <a:latin typeface="Times New Roman" panose="02020603050405020304" pitchFamily="18" charset="0"/>
                <a:cs typeface="Times New Roman" panose="02020603050405020304" pitchFamily="18" charset="0"/>
              </a:rPr>
              <a:t>.</a:t>
            </a:r>
          </a:p>
          <a:p>
            <a:pPr marL="0" indent="0"/>
            <a:r>
              <a:rPr lang="en-US" sz="2800" dirty="0" err="1">
                <a:solidFill>
                  <a:schemeClr val="tx1"/>
                </a:solidFill>
                <a:latin typeface="Times New Roman" panose="02020603050405020304" pitchFamily="18" charset="0"/>
                <a:cs typeface="Times New Roman" panose="02020603050405020304" pitchFamily="18" charset="0"/>
              </a:rPr>
              <a:t>Išrinkta</a:t>
            </a:r>
            <a:r>
              <a:rPr lang="en-US" sz="2800" dirty="0">
                <a:solidFill>
                  <a:schemeClr val="tx1"/>
                </a:solidFill>
                <a:latin typeface="Times New Roman" panose="02020603050405020304" pitchFamily="18" charset="0"/>
                <a:cs typeface="Times New Roman" panose="02020603050405020304" pitchFamily="18" charset="0"/>
              </a:rPr>
              <a:t> 3 </a:t>
            </a:r>
            <a:r>
              <a:rPr lang="en-US" sz="2800" dirty="0" err="1">
                <a:solidFill>
                  <a:schemeClr val="tx1"/>
                </a:solidFill>
                <a:latin typeface="Times New Roman" panose="02020603050405020304" pitchFamily="18" charset="0"/>
                <a:cs typeface="Times New Roman" panose="02020603050405020304" pitchFamily="18" charset="0"/>
              </a:rPr>
              <a:t>metų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kadencijai</a:t>
            </a:r>
            <a:r>
              <a:rPr lang="en-US" sz="2800" dirty="0">
                <a:solidFill>
                  <a:schemeClr val="tx1"/>
                </a:solidFill>
                <a:latin typeface="Times New Roman" panose="02020603050405020304" pitchFamily="18" charset="0"/>
                <a:cs typeface="Times New Roman" panose="02020603050405020304" pitchFamily="18" charset="0"/>
              </a:rPr>
              <a:t> </a:t>
            </a:r>
            <a:r>
              <a:rPr lang="lt-LT" sz="2800" dirty="0">
                <a:solidFill>
                  <a:schemeClr val="tx1"/>
                </a:solidFill>
                <a:latin typeface="Times New Roman" panose="02020603050405020304" pitchFamily="18" charset="0"/>
                <a:cs typeface="Times New Roman" panose="02020603050405020304" pitchFamily="18" charset="0"/>
              </a:rPr>
              <a:t>nuo </a:t>
            </a:r>
            <a:r>
              <a:rPr lang="en-US" sz="2800" dirty="0">
                <a:solidFill>
                  <a:schemeClr val="tx1"/>
                </a:solidFill>
                <a:latin typeface="Times New Roman" panose="02020603050405020304" pitchFamily="18" charset="0"/>
                <a:cs typeface="Times New Roman" panose="02020603050405020304" pitchFamily="18" charset="0"/>
              </a:rPr>
              <a:t>2022.08.24</a:t>
            </a:r>
            <a:r>
              <a:rPr lang="lt-LT" sz="2800" dirty="0">
                <a:solidFill>
                  <a:schemeClr val="tx1"/>
                </a:solidFill>
                <a:latin typeface="Times New Roman" panose="02020603050405020304" pitchFamily="18" charset="0"/>
                <a:cs typeface="Times New Roman" panose="02020603050405020304" pitchFamily="18" charset="0"/>
              </a:rPr>
              <a:t> iki </a:t>
            </a:r>
            <a:r>
              <a:rPr lang="en-US" sz="2800" dirty="0">
                <a:solidFill>
                  <a:schemeClr val="tx1"/>
                </a:solidFill>
                <a:latin typeface="Times New Roman" panose="02020603050405020304" pitchFamily="18" charset="0"/>
                <a:cs typeface="Times New Roman" panose="02020603050405020304" pitchFamily="18" charset="0"/>
              </a:rPr>
              <a:t>2025.08.24</a:t>
            </a:r>
          </a:p>
          <a:p>
            <a:pPr>
              <a:buFont typeface="Wingdings 3" charset="2"/>
              <a:buChar char=""/>
            </a:pPr>
            <a:endParaRPr lang="en-US" dirty="0"/>
          </a:p>
        </p:txBody>
      </p:sp>
    </p:spTree>
    <p:extLst>
      <p:ext uri="{BB962C8B-B14F-4D97-AF65-F5344CB8AC3E}">
        <p14:creationId xmlns:p14="http://schemas.microsoft.com/office/powerpoint/2010/main" val="2820747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DDB9FEB-FE0E-E327-2B36-75BB675DB217}"/>
            </a:ext>
          </a:extLst>
        </p:cNvPr>
        <p:cNvGrpSpPr/>
        <p:nvPr/>
      </p:nvGrpSpPr>
      <p:grpSpPr>
        <a:xfrm>
          <a:off x="0" y="0"/>
          <a:ext cx="0" cy="0"/>
          <a:chOff x="0" y="0"/>
          <a:chExt cx="0" cy="0"/>
        </a:xfrm>
      </p:grpSpPr>
      <p:grpSp>
        <p:nvGrpSpPr>
          <p:cNvPr id="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grpSp>
      <p:cxnSp>
        <p:nvCxnSpPr>
          <p:cNvPr id="20" name="Straight Connector 19">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Pavadinimas 1">
            <a:extLst>
              <a:ext uri="{FF2B5EF4-FFF2-40B4-BE49-F238E27FC236}">
                <a16:creationId xmlns:a16="http://schemas.microsoft.com/office/drawing/2014/main" id="{5520D5D9-2DB5-8AE5-26F7-FABAC98A5215}"/>
              </a:ext>
            </a:extLst>
          </p:cNvPr>
          <p:cNvSpPr>
            <a:spLocks noGrp="1"/>
          </p:cNvSpPr>
          <p:nvPr>
            <p:ph type="title"/>
          </p:nvPr>
        </p:nvSpPr>
        <p:spPr>
          <a:xfrm>
            <a:off x="298180" y="816638"/>
            <a:ext cx="3940447" cy="5224724"/>
          </a:xfrm>
        </p:spPr>
        <p:txBody>
          <a:bodyPr vert="horz" lIns="91440" tIns="45720" rIns="91440" bIns="45720" rtlCol="0" anchor="ctr">
            <a:normAutofit/>
          </a:bodyPr>
          <a:lstStyle/>
          <a:p>
            <a:r>
              <a:rPr lang="en-US" sz="3100" dirty="0">
                <a:latin typeface="Times New Roman" panose="02020603050405020304" pitchFamily="18" charset="0"/>
                <a:cs typeface="Times New Roman" panose="02020603050405020304" pitchFamily="18" charset="0"/>
              </a:rPr>
              <a:t>BENDRUOMENINIŲ ORGANIZACIJŲ TARYBOS TIKSLAS</a:t>
            </a:r>
          </a:p>
        </p:txBody>
      </p:sp>
      <p:sp>
        <p:nvSpPr>
          <p:cNvPr id="3" name="Teksto vietos rezervavimo ženklas 2">
            <a:extLst>
              <a:ext uri="{FF2B5EF4-FFF2-40B4-BE49-F238E27FC236}">
                <a16:creationId xmlns:a16="http://schemas.microsoft.com/office/drawing/2014/main" id="{816DC4F3-1BB5-F1B7-5B95-1DCC19E8D94C}"/>
              </a:ext>
            </a:extLst>
          </p:cNvPr>
          <p:cNvSpPr>
            <a:spLocks noGrp="1"/>
          </p:cNvSpPr>
          <p:nvPr>
            <p:ph type="body" idx="1"/>
          </p:nvPr>
        </p:nvSpPr>
        <p:spPr>
          <a:xfrm>
            <a:off x="4654295" y="816638"/>
            <a:ext cx="4619706" cy="5224724"/>
          </a:xfrm>
        </p:spPr>
        <p:txBody>
          <a:bodyPr vert="horz" lIns="91440" tIns="45720" rIns="91440" bIns="45720" rtlCol="0" anchor="ctr">
            <a:normAutofit/>
          </a:bodyPr>
          <a:lstStyle/>
          <a:p>
            <a:pPr marL="0" indent="0"/>
            <a:r>
              <a:rPr lang="en-US" sz="2800" dirty="0">
                <a:solidFill>
                  <a:schemeClr val="tx1"/>
                </a:solidFill>
                <a:latin typeface="Times New Roman" panose="02020603050405020304" pitchFamily="18" charset="0"/>
                <a:cs typeface="Times New Roman" panose="02020603050405020304" pitchFamily="18" charset="0"/>
              </a:rPr>
              <a:t>Kurti </a:t>
            </a:r>
            <a:r>
              <a:rPr lang="en-US" sz="2800" dirty="0" err="1">
                <a:solidFill>
                  <a:schemeClr val="tx1"/>
                </a:solidFill>
                <a:latin typeface="Times New Roman" panose="02020603050405020304" pitchFamily="18" charset="0"/>
                <a:cs typeface="Times New Roman" panose="02020603050405020304" pitchFamily="18" charset="0"/>
              </a:rPr>
              <a:t>palankią</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aplinką</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bendruomeninėms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organizacijoms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skatinti</a:t>
            </a:r>
            <a:r>
              <a:rPr lang="en-US" sz="2800" dirty="0">
                <a:solidFill>
                  <a:schemeClr val="tx1"/>
                </a:solidFill>
                <a:latin typeface="Times New Roman" panose="02020603050405020304" pitchFamily="18" charset="0"/>
                <a:cs typeface="Times New Roman" panose="02020603050405020304" pitchFamily="18" charset="0"/>
              </a:rPr>
              <a:t> savivaldybės ir </a:t>
            </a:r>
            <a:r>
              <a:rPr lang="en-US" sz="2800" dirty="0" err="1">
                <a:solidFill>
                  <a:schemeClr val="tx1"/>
                </a:solidFill>
                <a:latin typeface="Times New Roman" panose="02020603050405020304" pitchFamily="18" charset="0"/>
                <a:cs typeface="Times New Roman" panose="02020603050405020304" pitchFamily="18" charset="0"/>
              </a:rPr>
              <a:t>bendruomeninių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organizacijų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bendradarbiavimą</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bendruomeninių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organizacijų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plėtrą</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inicijuoti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atviros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pilietiškos</a:t>
            </a:r>
            <a:r>
              <a:rPr lang="en-US" sz="2800" dirty="0">
                <a:solidFill>
                  <a:schemeClr val="tx1"/>
                </a:solidFill>
                <a:latin typeface="Times New Roman" panose="02020603050405020304" pitchFamily="18" charset="0"/>
                <a:cs typeface="Times New Roman" panose="02020603050405020304" pitchFamily="18" charset="0"/>
              </a:rPr>
              <a:t> ir </a:t>
            </a:r>
            <a:r>
              <a:rPr lang="en-US" sz="2800" dirty="0" err="1">
                <a:solidFill>
                  <a:schemeClr val="tx1"/>
                </a:solidFill>
                <a:latin typeface="Times New Roman" panose="02020603050405020304" pitchFamily="18" charset="0"/>
                <a:cs typeface="Times New Roman" panose="02020603050405020304" pitchFamily="18" charset="0"/>
              </a:rPr>
              <a:t>demokratiškos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bendruomenės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formavimą</a:t>
            </a:r>
            <a:r>
              <a:rPr lang="en-US" sz="28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05222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111E1A5-2071-0148-1AB0-AB426B97D1A2}"/>
            </a:ext>
          </a:extLst>
        </p:cNvPr>
        <p:cNvGrpSpPr/>
        <p:nvPr/>
      </p:nvGrpSpPr>
      <p:grpSpPr>
        <a:xfrm>
          <a:off x="0" y="0"/>
          <a:ext cx="0" cy="0"/>
          <a:chOff x="0" y="0"/>
          <a:chExt cx="0" cy="0"/>
        </a:xfrm>
      </p:grpSpPr>
      <p:grpSp>
        <p:nvGrpSpPr>
          <p:cNvPr id="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grpSp>
      <p:cxnSp>
        <p:nvCxnSpPr>
          <p:cNvPr id="20" name="Straight Connector 19">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Pavadinimas 1">
            <a:extLst>
              <a:ext uri="{FF2B5EF4-FFF2-40B4-BE49-F238E27FC236}">
                <a16:creationId xmlns:a16="http://schemas.microsoft.com/office/drawing/2014/main" id="{7C43462D-6756-C6E5-6643-84DCAAE6495B}"/>
              </a:ext>
            </a:extLst>
          </p:cNvPr>
          <p:cNvSpPr>
            <a:spLocks noGrp="1"/>
          </p:cNvSpPr>
          <p:nvPr>
            <p:ph type="title"/>
          </p:nvPr>
        </p:nvSpPr>
        <p:spPr>
          <a:xfrm>
            <a:off x="298184" y="816638"/>
            <a:ext cx="3940443" cy="5224724"/>
          </a:xfrm>
        </p:spPr>
        <p:txBody>
          <a:bodyPr vert="horz" lIns="91440" tIns="45720" rIns="91440" bIns="45720" rtlCol="0" anchor="ctr">
            <a:normAutofit/>
          </a:bodyPr>
          <a:lstStyle/>
          <a:p>
            <a:r>
              <a:rPr lang="en-US" sz="3100" dirty="0">
                <a:latin typeface="Times New Roman" panose="02020603050405020304" pitchFamily="18" charset="0"/>
                <a:cs typeface="Times New Roman" panose="02020603050405020304" pitchFamily="18" charset="0"/>
              </a:rPr>
              <a:t>KAIŠIADORIŲ BENDRUOMENINIŲ ORGANIZACIJŲ TARYBOS ĮSIPAREIGOJIMAI</a:t>
            </a:r>
          </a:p>
        </p:txBody>
      </p:sp>
      <p:sp>
        <p:nvSpPr>
          <p:cNvPr id="3" name="Teksto vietos rezervavimo ženklas 2">
            <a:extLst>
              <a:ext uri="{FF2B5EF4-FFF2-40B4-BE49-F238E27FC236}">
                <a16:creationId xmlns:a16="http://schemas.microsoft.com/office/drawing/2014/main" id="{0DA6FFE6-83C6-4CC5-837A-5B5FE9935B42}"/>
              </a:ext>
            </a:extLst>
          </p:cNvPr>
          <p:cNvSpPr>
            <a:spLocks noGrp="1"/>
          </p:cNvSpPr>
          <p:nvPr>
            <p:ph type="body" idx="1"/>
          </p:nvPr>
        </p:nvSpPr>
        <p:spPr>
          <a:xfrm>
            <a:off x="4654295" y="816638"/>
            <a:ext cx="4619706" cy="5224724"/>
          </a:xfrm>
        </p:spPr>
        <p:txBody>
          <a:bodyPr vert="horz" lIns="91440" tIns="45720" rIns="91440" bIns="45720" rtlCol="0" anchor="ctr">
            <a:normAutofit/>
          </a:bodyPr>
          <a:lstStyle/>
          <a:p>
            <a:r>
              <a:rPr lang="en-US" sz="2800" dirty="0" err="1">
                <a:solidFill>
                  <a:schemeClr val="tx1"/>
                </a:solidFill>
                <a:latin typeface="Times New Roman" panose="02020603050405020304" pitchFamily="18" charset="0"/>
                <a:cs typeface="Times New Roman" panose="02020603050405020304" pitchFamily="18" charset="0"/>
              </a:rPr>
              <a:t>Bendruomeninių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organizacijų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taryba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už</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savo</a:t>
            </a:r>
            <a:r>
              <a:rPr lang="en-US" sz="2800" dirty="0">
                <a:solidFill>
                  <a:schemeClr val="tx1"/>
                </a:solidFill>
                <a:latin typeface="Times New Roman" panose="02020603050405020304" pitchFamily="18" charset="0"/>
                <a:cs typeface="Times New Roman" panose="02020603050405020304" pitchFamily="18" charset="0"/>
              </a:rPr>
              <a:t> veiklos  </a:t>
            </a:r>
            <a:r>
              <a:rPr lang="en-US" sz="2800" dirty="0" err="1">
                <a:solidFill>
                  <a:schemeClr val="tx1"/>
                </a:solidFill>
                <a:latin typeface="Times New Roman" panose="02020603050405020304" pitchFamily="18" charset="0"/>
                <a:cs typeface="Times New Roman" panose="02020603050405020304" pitchFamily="18" charset="0"/>
              </a:rPr>
              <a:t>įgyvendinimą</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kasmet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atsiskaito</a:t>
            </a:r>
            <a:r>
              <a:rPr lang="en-US" sz="2800" dirty="0">
                <a:solidFill>
                  <a:schemeClr val="tx1"/>
                </a:solidFill>
                <a:latin typeface="Times New Roman" panose="02020603050405020304" pitchFamily="18" charset="0"/>
                <a:cs typeface="Times New Roman" panose="02020603050405020304" pitchFamily="18" charset="0"/>
              </a:rPr>
              <a:t> savivaldybės </a:t>
            </a:r>
            <a:r>
              <a:rPr lang="en-US" sz="2800" dirty="0" err="1">
                <a:solidFill>
                  <a:schemeClr val="tx1"/>
                </a:solidFill>
                <a:latin typeface="Times New Roman" panose="02020603050405020304" pitchFamily="18" charset="0"/>
                <a:cs typeface="Times New Roman" panose="02020603050405020304" pitchFamily="18" charset="0"/>
              </a:rPr>
              <a:t>tarybai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pateikdami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ataskaitą</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apie</a:t>
            </a:r>
            <a:r>
              <a:rPr lang="en-US" sz="2800" dirty="0">
                <a:solidFill>
                  <a:schemeClr val="tx1"/>
                </a:solidFill>
                <a:latin typeface="Times New Roman" panose="02020603050405020304" pitchFamily="18" charset="0"/>
                <a:cs typeface="Times New Roman" panose="02020603050405020304" pitchFamily="18" charset="0"/>
              </a:rPr>
              <a:t> per </a:t>
            </a:r>
            <a:r>
              <a:rPr lang="en-US" sz="2800" dirty="0" err="1">
                <a:solidFill>
                  <a:schemeClr val="tx1"/>
                </a:solidFill>
                <a:latin typeface="Times New Roman" panose="02020603050405020304" pitchFamily="18" charset="0"/>
                <a:cs typeface="Times New Roman" panose="02020603050405020304" pitchFamily="18" charset="0"/>
              </a:rPr>
              <a:t>metus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priimtus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sprendimus</a:t>
            </a:r>
            <a:r>
              <a:rPr lang="en-US" sz="2800"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89254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D47557E-58C5-B0E1-DB56-17DD8FD1026F}"/>
              </a:ext>
            </a:extLst>
          </p:cNvPr>
          <p:cNvSpPr>
            <a:spLocks noGrp="1"/>
          </p:cNvSpPr>
          <p:nvPr>
            <p:ph type="title"/>
          </p:nvPr>
        </p:nvSpPr>
        <p:spPr>
          <a:xfrm>
            <a:off x="422694" y="609600"/>
            <a:ext cx="9256144" cy="1320800"/>
          </a:xfrm>
        </p:spPr>
        <p:txBody>
          <a:bodyPr>
            <a:normAutofit fontScale="90000"/>
          </a:bodyPr>
          <a:lstStyle/>
          <a:p>
            <a:r>
              <a:rPr lang="lt-LT" dirty="0">
                <a:latin typeface="Times New Roman" panose="02020603050405020304" pitchFamily="18" charset="0"/>
                <a:cs typeface="Times New Roman" panose="02020603050405020304" pitchFamily="18" charset="0"/>
              </a:rPr>
              <a:t>KAIŠIADORIŲ BENDRUOMENINIŲ ORGANIZACIJŲ TARYBOS VEIKLA 2024 METAIS</a:t>
            </a:r>
            <a:endParaRPr lang="pl-PL" dirty="0"/>
          </a:p>
        </p:txBody>
      </p:sp>
      <p:sp>
        <p:nvSpPr>
          <p:cNvPr id="3" name="Turinio vietos rezervavimo ženklas 2">
            <a:extLst>
              <a:ext uri="{FF2B5EF4-FFF2-40B4-BE49-F238E27FC236}">
                <a16:creationId xmlns:a16="http://schemas.microsoft.com/office/drawing/2014/main" id="{B956AF48-5D7B-3A4B-A751-34F3C8E4BA88}"/>
              </a:ext>
            </a:extLst>
          </p:cNvPr>
          <p:cNvSpPr>
            <a:spLocks noGrp="1"/>
          </p:cNvSpPr>
          <p:nvPr>
            <p:ph sz="half" idx="1"/>
          </p:nvPr>
        </p:nvSpPr>
        <p:spPr>
          <a:xfrm>
            <a:off x="44170" y="2160589"/>
            <a:ext cx="2768700" cy="3880772"/>
          </a:xfrm>
        </p:spPr>
        <p:txBody>
          <a:bodyPr>
            <a:normAutofit fontScale="47500" lnSpcReduction="20000"/>
          </a:bodyPr>
          <a:lstStyle/>
          <a:p>
            <a:pPr marL="0" indent="0" algn="just" rtl="0">
              <a:lnSpc>
                <a:spcPct val="120000"/>
              </a:lnSpc>
              <a:buNone/>
            </a:pPr>
            <a:r>
              <a:rPr lang="lt-LT" sz="3800" dirty="0">
                <a:solidFill>
                  <a:schemeClr val="tx1"/>
                </a:solidFill>
                <a:latin typeface="Times New Roman" panose="02020603050405020304" pitchFamily="18" charset="0"/>
                <a:cs typeface="Times New Roman" panose="02020603050405020304" pitchFamily="18" charset="0"/>
              </a:rPr>
              <a:t>Vyko 4 BOT susirinkimai:</a:t>
            </a:r>
          </a:p>
          <a:p>
            <a:pPr marL="457200" indent="-457200" algn="just" rtl="0">
              <a:lnSpc>
                <a:spcPct val="120000"/>
              </a:lnSpc>
              <a:buFont typeface="Arial" panose="020B0604020202020204" pitchFamily="34" charset="0"/>
              <a:buChar char="•"/>
            </a:pPr>
            <a:r>
              <a:rPr lang="lt-LT" sz="3800" dirty="0">
                <a:solidFill>
                  <a:schemeClr val="tx1"/>
                </a:solidFill>
                <a:latin typeface="Times New Roman" panose="02020603050405020304" pitchFamily="18" charset="0"/>
                <a:cs typeface="Times New Roman" panose="02020603050405020304" pitchFamily="18" charset="0"/>
              </a:rPr>
              <a:t>Svarstyta 2023 m. finansuotų projektų ataskaita;</a:t>
            </a:r>
          </a:p>
          <a:p>
            <a:pPr marL="457200" indent="-457200" algn="just" rtl="0">
              <a:lnSpc>
                <a:spcPct val="120000"/>
              </a:lnSpc>
              <a:buFont typeface="Arial" panose="020B0604020202020204" pitchFamily="34" charset="0"/>
              <a:buChar char="•"/>
            </a:pPr>
            <a:r>
              <a:rPr lang="lt-LT" sz="3800" dirty="0">
                <a:solidFill>
                  <a:schemeClr val="tx1"/>
                </a:solidFill>
                <a:latin typeface="Times New Roman" panose="02020603050405020304" pitchFamily="18" charset="0"/>
                <a:cs typeface="Times New Roman" panose="02020603050405020304" pitchFamily="18" charset="0"/>
              </a:rPr>
              <a:t>Svarstytos 2024 m. pateiktos projektų paraiškos;</a:t>
            </a:r>
          </a:p>
          <a:p>
            <a:pPr marL="457200" indent="-457200" algn="just" rtl="0">
              <a:lnSpc>
                <a:spcPct val="120000"/>
              </a:lnSpc>
              <a:buFont typeface="Arial" panose="020B0604020202020204" pitchFamily="34" charset="0"/>
              <a:buChar char="•"/>
            </a:pPr>
            <a:r>
              <a:rPr lang="lt-LT" sz="3800" dirty="0">
                <a:solidFill>
                  <a:schemeClr val="tx1"/>
                </a:solidFill>
                <a:latin typeface="Times New Roman" panose="02020603050405020304" pitchFamily="18" charset="0"/>
                <a:cs typeface="Times New Roman" panose="02020603050405020304" pitchFamily="18" charset="0"/>
              </a:rPr>
              <a:t>BOT atstovo Dariaus Vilimo delegavimas į gyventojų iniciatyvų darbo grupę. </a:t>
            </a:r>
          </a:p>
          <a:p>
            <a:endParaRPr lang="pl-PL" dirty="0"/>
          </a:p>
        </p:txBody>
      </p:sp>
      <p:sp>
        <p:nvSpPr>
          <p:cNvPr id="4" name="Turinio vietos rezervavimo ženklas 3">
            <a:extLst>
              <a:ext uri="{FF2B5EF4-FFF2-40B4-BE49-F238E27FC236}">
                <a16:creationId xmlns:a16="http://schemas.microsoft.com/office/drawing/2014/main" id="{7D3081B8-1057-150B-04E0-428788170CD4}"/>
              </a:ext>
            </a:extLst>
          </p:cNvPr>
          <p:cNvSpPr>
            <a:spLocks noGrp="1"/>
          </p:cNvSpPr>
          <p:nvPr>
            <p:ph sz="half" idx="2"/>
          </p:nvPr>
        </p:nvSpPr>
        <p:spPr>
          <a:xfrm>
            <a:off x="6349042" y="2160589"/>
            <a:ext cx="2924961" cy="3880773"/>
          </a:xfrm>
        </p:spPr>
        <p:txBody>
          <a:bodyPr>
            <a:normAutofit fontScale="47500" lnSpcReduction="20000"/>
          </a:bodyPr>
          <a:lstStyle/>
          <a:p>
            <a:pPr marL="0" indent="0" algn="just" rtl="0">
              <a:lnSpc>
                <a:spcPct val="120000"/>
              </a:lnSpc>
              <a:buNone/>
            </a:pPr>
            <a:r>
              <a:rPr lang="lt-LT" sz="4200" dirty="0">
                <a:solidFill>
                  <a:schemeClr val="tx1"/>
                </a:solidFill>
                <a:latin typeface="Times New Roman" panose="02020603050405020304" pitchFamily="18" charset="0"/>
                <a:cs typeface="Times New Roman" panose="02020603050405020304" pitchFamily="18" charset="0"/>
              </a:rPr>
              <a:t>2024-12-04 dalyvauta Savanorystės metų paminėjimo šventėje, kuri </a:t>
            </a:r>
            <a:r>
              <a:rPr lang="pl-PL" sz="4200" dirty="0" err="1">
                <a:solidFill>
                  <a:schemeClr val="tx1"/>
                </a:solidFill>
                <a:effectLst/>
                <a:latin typeface="Times New Roman" panose="02020603050405020304" pitchFamily="18" charset="0"/>
                <a:ea typeface="Calibri" panose="020F0502020204030204" pitchFamily="34" charset="0"/>
              </a:rPr>
              <a:t>skirta</a:t>
            </a:r>
            <a:r>
              <a:rPr lang="pl-PL" sz="4200" dirty="0">
                <a:solidFill>
                  <a:schemeClr val="tx1"/>
                </a:solidFill>
                <a:effectLst/>
                <a:latin typeface="Times New Roman" panose="02020603050405020304" pitchFamily="18" charset="0"/>
                <a:ea typeface="Calibri" panose="020F0502020204030204" pitchFamily="34" charset="0"/>
              </a:rPr>
              <a:t> </a:t>
            </a:r>
            <a:r>
              <a:rPr lang="pl-PL" sz="4200" dirty="0" err="1">
                <a:solidFill>
                  <a:schemeClr val="tx1"/>
                </a:solidFill>
                <a:effectLst/>
                <a:latin typeface="Times New Roman" panose="02020603050405020304" pitchFamily="18" charset="0"/>
                <a:ea typeface="Calibri" panose="020F0502020204030204" pitchFamily="34" charset="0"/>
              </a:rPr>
              <a:t>pagerbti</a:t>
            </a:r>
            <a:r>
              <a:rPr lang="pl-PL" sz="4200" dirty="0">
                <a:solidFill>
                  <a:schemeClr val="tx1"/>
                </a:solidFill>
                <a:effectLst/>
                <a:latin typeface="Times New Roman" panose="02020603050405020304" pitchFamily="18" charset="0"/>
                <a:ea typeface="Calibri" panose="020F0502020204030204" pitchFamily="34" charset="0"/>
              </a:rPr>
              <a:t> </a:t>
            </a:r>
            <a:r>
              <a:rPr lang="pl-PL" sz="4200" dirty="0" err="1">
                <a:solidFill>
                  <a:schemeClr val="tx1"/>
                </a:solidFill>
                <a:effectLst/>
                <a:latin typeface="Times New Roman" panose="02020603050405020304" pitchFamily="18" charset="0"/>
                <a:ea typeface="Calibri" panose="020F0502020204030204" pitchFamily="34" charset="0"/>
              </a:rPr>
              <a:t>savanorius</a:t>
            </a:r>
            <a:r>
              <a:rPr lang="pl-PL" sz="4200" dirty="0">
                <a:solidFill>
                  <a:schemeClr val="tx1"/>
                </a:solidFill>
                <a:effectLst/>
                <a:latin typeface="Times New Roman" panose="02020603050405020304" pitchFamily="18" charset="0"/>
                <a:ea typeface="Calibri" panose="020F0502020204030204" pitchFamily="34" charset="0"/>
              </a:rPr>
              <a:t>, kurie </a:t>
            </a:r>
            <a:r>
              <a:rPr lang="pl-PL" sz="4200" dirty="0" err="1">
                <a:solidFill>
                  <a:schemeClr val="tx1"/>
                </a:solidFill>
                <a:effectLst/>
                <a:latin typeface="Times New Roman" panose="02020603050405020304" pitchFamily="18" charset="0"/>
                <a:ea typeface="Calibri" panose="020F0502020204030204" pitchFamily="34" charset="0"/>
              </a:rPr>
              <a:t>ne</a:t>
            </a:r>
            <a:r>
              <a:rPr lang="pl-PL" sz="4200" dirty="0">
                <a:solidFill>
                  <a:schemeClr val="tx1"/>
                </a:solidFill>
                <a:effectLst/>
                <a:latin typeface="Times New Roman" panose="02020603050405020304" pitchFamily="18" charset="0"/>
                <a:ea typeface="Calibri" panose="020F0502020204030204" pitchFamily="34" charset="0"/>
              </a:rPr>
              <a:t> tik </a:t>
            </a:r>
            <a:r>
              <a:rPr lang="pl-PL" sz="4200" dirty="0" err="1">
                <a:solidFill>
                  <a:schemeClr val="tx1"/>
                </a:solidFill>
                <a:effectLst/>
                <a:latin typeface="Times New Roman" panose="02020603050405020304" pitchFamily="18" charset="0"/>
                <a:ea typeface="Calibri" panose="020F0502020204030204" pitchFamily="34" charset="0"/>
              </a:rPr>
              <a:t>skiria</a:t>
            </a:r>
            <a:r>
              <a:rPr lang="pl-PL" sz="4200" dirty="0">
                <a:solidFill>
                  <a:schemeClr val="tx1"/>
                </a:solidFill>
                <a:effectLst/>
                <a:latin typeface="Times New Roman" panose="02020603050405020304" pitchFamily="18" charset="0"/>
                <a:ea typeface="Calibri" panose="020F0502020204030204" pitchFamily="34" charset="0"/>
              </a:rPr>
              <a:t> </a:t>
            </a:r>
            <a:r>
              <a:rPr lang="pl-PL" sz="4200" dirty="0" err="1">
                <a:solidFill>
                  <a:schemeClr val="tx1"/>
                </a:solidFill>
                <a:effectLst/>
                <a:latin typeface="Times New Roman" panose="02020603050405020304" pitchFamily="18" charset="0"/>
                <a:ea typeface="Calibri" panose="020F0502020204030204" pitchFamily="34" charset="0"/>
              </a:rPr>
              <a:t>savo</a:t>
            </a:r>
            <a:r>
              <a:rPr lang="pl-PL" sz="4200" dirty="0">
                <a:solidFill>
                  <a:schemeClr val="tx1"/>
                </a:solidFill>
                <a:effectLst/>
                <a:latin typeface="Times New Roman" panose="02020603050405020304" pitchFamily="18" charset="0"/>
                <a:ea typeface="Calibri" panose="020F0502020204030204" pitchFamily="34" charset="0"/>
              </a:rPr>
              <a:t> </a:t>
            </a:r>
            <a:r>
              <a:rPr lang="pl-PL" sz="4200" dirty="0" err="1">
                <a:solidFill>
                  <a:schemeClr val="tx1"/>
                </a:solidFill>
                <a:effectLst/>
                <a:latin typeface="Times New Roman" panose="02020603050405020304" pitchFamily="18" charset="0"/>
                <a:ea typeface="Calibri" panose="020F0502020204030204" pitchFamily="34" charset="0"/>
              </a:rPr>
              <a:t>laiką</a:t>
            </a:r>
            <a:r>
              <a:rPr lang="pl-PL" sz="4200" dirty="0">
                <a:solidFill>
                  <a:schemeClr val="tx1"/>
                </a:solidFill>
                <a:effectLst/>
                <a:latin typeface="Times New Roman" panose="02020603050405020304" pitchFamily="18" charset="0"/>
                <a:ea typeface="Calibri" panose="020F0502020204030204" pitchFamily="34" charset="0"/>
              </a:rPr>
              <a:t>, bet ir </a:t>
            </a:r>
            <a:r>
              <a:rPr lang="pl-PL" sz="4200" dirty="0" err="1">
                <a:solidFill>
                  <a:schemeClr val="tx1"/>
                </a:solidFill>
                <a:effectLst/>
                <a:latin typeface="Times New Roman" panose="02020603050405020304" pitchFamily="18" charset="0"/>
                <a:ea typeface="Calibri" panose="020F0502020204030204" pitchFamily="34" charset="0"/>
              </a:rPr>
              <a:t>širdį</a:t>
            </a:r>
            <a:r>
              <a:rPr lang="pl-PL" sz="4200" dirty="0">
                <a:solidFill>
                  <a:schemeClr val="tx1"/>
                </a:solidFill>
                <a:effectLst/>
                <a:latin typeface="Times New Roman" panose="02020603050405020304" pitchFamily="18" charset="0"/>
                <a:ea typeface="Calibri" panose="020F0502020204030204" pitchFamily="34" charset="0"/>
              </a:rPr>
              <a:t> </a:t>
            </a:r>
            <a:r>
              <a:rPr lang="pl-PL" sz="4200" dirty="0" err="1">
                <a:solidFill>
                  <a:schemeClr val="tx1"/>
                </a:solidFill>
                <a:effectLst/>
                <a:latin typeface="Times New Roman" panose="02020603050405020304" pitchFamily="18" charset="0"/>
                <a:ea typeface="Calibri" panose="020F0502020204030204" pitchFamily="34" charset="0"/>
              </a:rPr>
              <a:t>bendruomenės</a:t>
            </a:r>
            <a:r>
              <a:rPr lang="pl-PL" sz="4200" dirty="0">
                <a:solidFill>
                  <a:schemeClr val="tx1"/>
                </a:solidFill>
                <a:effectLst/>
                <a:latin typeface="Times New Roman" panose="02020603050405020304" pitchFamily="18" charset="0"/>
                <a:ea typeface="Calibri" panose="020F0502020204030204" pitchFamily="34" charset="0"/>
              </a:rPr>
              <a:t> </a:t>
            </a:r>
            <a:r>
              <a:rPr lang="pl-PL" sz="4200" dirty="0" err="1">
                <a:solidFill>
                  <a:schemeClr val="tx1"/>
                </a:solidFill>
                <a:effectLst/>
                <a:latin typeface="Times New Roman" panose="02020603050405020304" pitchFamily="18" charset="0"/>
                <a:ea typeface="Calibri" panose="020F0502020204030204" pitchFamily="34" charset="0"/>
              </a:rPr>
              <a:t>gerovei</a:t>
            </a:r>
            <a:r>
              <a:rPr lang="pl-PL" sz="4200" dirty="0">
                <a:solidFill>
                  <a:schemeClr val="tx1"/>
                </a:solidFill>
                <a:effectLst/>
                <a:latin typeface="Times New Roman" panose="02020603050405020304" pitchFamily="18" charset="0"/>
                <a:ea typeface="Calibri" panose="020F0502020204030204" pitchFamily="34" charset="0"/>
              </a:rPr>
              <a:t>. </a:t>
            </a:r>
            <a:endParaRPr lang="lt-LT" sz="4200" dirty="0">
              <a:solidFill>
                <a:schemeClr val="tx1"/>
              </a:solidFill>
              <a:effectLst/>
              <a:latin typeface="Times New Roman" panose="02020603050405020304" pitchFamily="18" charset="0"/>
              <a:ea typeface="Calibri" panose="020F0502020204030204" pitchFamily="34" charset="0"/>
            </a:endParaRPr>
          </a:p>
          <a:p>
            <a:pPr marL="0" indent="0" algn="just" rtl="0">
              <a:lnSpc>
                <a:spcPct val="120000"/>
              </a:lnSpc>
              <a:buNone/>
            </a:pPr>
            <a:r>
              <a:rPr lang="pl-PL" sz="4200" dirty="0" err="1">
                <a:solidFill>
                  <a:schemeClr val="tx1"/>
                </a:solidFill>
                <a:effectLst/>
                <a:latin typeface="Times New Roman" panose="02020603050405020304" pitchFamily="18" charset="0"/>
                <a:ea typeface="Calibri" panose="020F0502020204030204" pitchFamily="34" charset="0"/>
              </a:rPr>
              <a:t>Renginyje</a:t>
            </a:r>
            <a:r>
              <a:rPr lang="pl-PL" sz="4200" dirty="0">
                <a:solidFill>
                  <a:schemeClr val="tx1"/>
                </a:solidFill>
                <a:effectLst/>
                <a:latin typeface="Times New Roman" panose="02020603050405020304" pitchFamily="18" charset="0"/>
                <a:ea typeface="Calibri" panose="020F0502020204030204" pitchFamily="34" charset="0"/>
              </a:rPr>
              <a:t> </a:t>
            </a:r>
            <a:r>
              <a:rPr lang="pl-PL" sz="4200" dirty="0" err="1">
                <a:solidFill>
                  <a:schemeClr val="tx1"/>
                </a:solidFill>
                <a:effectLst/>
                <a:latin typeface="Times New Roman" panose="02020603050405020304" pitchFamily="18" charset="0"/>
                <a:ea typeface="Calibri" panose="020F0502020204030204" pitchFamily="34" charset="0"/>
              </a:rPr>
              <a:t>dalyvavo</a:t>
            </a:r>
            <a:r>
              <a:rPr lang="pl-PL" sz="4200" dirty="0">
                <a:solidFill>
                  <a:schemeClr val="tx1"/>
                </a:solidFill>
                <a:effectLst/>
                <a:latin typeface="Times New Roman" panose="02020603050405020304" pitchFamily="18" charset="0"/>
                <a:ea typeface="Calibri" panose="020F0502020204030204" pitchFamily="34" charset="0"/>
              </a:rPr>
              <a:t> </a:t>
            </a:r>
            <a:r>
              <a:rPr lang="pl-PL" sz="4200" dirty="0" err="1">
                <a:solidFill>
                  <a:schemeClr val="tx1"/>
                </a:solidFill>
                <a:effectLst/>
                <a:latin typeface="Times New Roman" panose="02020603050405020304" pitchFamily="18" charset="0"/>
                <a:ea typeface="Calibri" panose="020F0502020204030204" pitchFamily="34" charset="0"/>
              </a:rPr>
              <a:t>gausus</a:t>
            </a:r>
            <a:r>
              <a:rPr lang="pl-PL" sz="4200" dirty="0">
                <a:solidFill>
                  <a:schemeClr val="tx1"/>
                </a:solidFill>
                <a:effectLst/>
                <a:latin typeface="Times New Roman" panose="02020603050405020304" pitchFamily="18" charset="0"/>
                <a:ea typeface="Calibri" panose="020F0502020204030204" pitchFamily="34" charset="0"/>
              </a:rPr>
              <a:t> </a:t>
            </a:r>
            <a:r>
              <a:rPr lang="pl-PL" sz="4200" dirty="0" err="1">
                <a:solidFill>
                  <a:schemeClr val="tx1"/>
                </a:solidFill>
                <a:effectLst/>
                <a:latin typeface="Times New Roman" panose="02020603050405020304" pitchFamily="18" charset="0"/>
                <a:ea typeface="Calibri" panose="020F0502020204030204" pitchFamily="34" charset="0"/>
              </a:rPr>
              <a:t>būrys</a:t>
            </a:r>
            <a:r>
              <a:rPr lang="pl-PL" sz="4200" dirty="0">
                <a:solidFill>
                  <a:schemeClr val="tx1"/>
                </a:solidFill>
                <a:effectLst/>
                <a:latin typeface="Times New Roman" panose="02020603050405020304" pitchFamily="18" charset="0"/>
                <a:ea typeface="Calibri" panose="020F0502020204030204" pitchFamily="34" charset="0"/>
              </a:rPr>
              <a:t> </a:t>
            </a:r>
            <a:r>
              <a:rPr lang="pl-PL" sz="4200" dirty="0" err="1">
                <a:solidFill>
                  <a:schemeClr val="tx1"/>
                </a:solidFill>
                <a:effectLst/>
                <a:latin typeface="Times New Roman" panose="02020603050405020304" pitchFamily="18" charset="0"/>
                <a:ea typeface="Calibri" panose="020F0502020204030204" pitchFamily="34" charset="0"/>
              </a:rPr>
              <a:t>savanorių</a:t>
            </a:r>
            <a:r>
              <a:rPr lang="pl-PL" sz="4200" dirty="0">
                <a:solidFill>
                  <a:schemeClr val="tx1"/>
                </a:solidFill>
                <a:effectLst/>
                <a:latin typeface="Times New Roman" panose="02020603050405020304" pitchFamily="18" charset="0"/>
                <a:ea typeface="Calibri" panose="020F0502020204030204" pitchFamily="34" charset="0"/>
              </a:rPr>
              <a:t>, </a:t>
            </a:r>
            <a:r>
              <a:rPr lang="pl-PL" sz="4200" dirty="0" err="1">
                <a:solidFill>
                  <a:schemeClr val="tx1"/>
                </a:solidFill>
                <a:effectLst/>
                <a:latin typeface="Times New Roman" panose="02020603050405020304" pitchFamily="18" charset="0"/>
                <a:ea typeface="Calibri" panose="020F0502020204030204" pitchFamily="34" charset="0"/>
              </a:rPr>
              <a:t>svečių</a:t>
            </a:r>
            <a:r>
              <a:rPr lang="pl-PL" sz="4200" dirty="0">
                <a:solidFill>
                  <a:schemeClr val="tx1"/>
                </a:solidFill>
                <a:effectLst/>
                <a:latin typeface="Times New Roman" panose="02020603050405020304" pitchFamily="18" charset="0"/>
                <a:ea typeface="Calibri" panose="020F0502020204030204" pitchFamily="34" charset="0"/>
              </a:rPr>
              <a:t> ir vietos </a:t>
            </a:r>
            <a:r>
              <a:rPr lang="pl-PL" sz="4200" dirty="0" err="1">
                <a:solidFill>
                  <a:schemeClr val="tx1"/>
                </a:solidFill>
                <a:effectLst/>
                <a:latin typeface="Times New Roman" panose="02020603050405020304" pitchFamily="18" charset="0"/>
                <a:ea typeface="Calibri" panose="020F0502020204030204" pitchFamily="34" charset="0"/>
              </a:rPr>
              <a:t>valdžios</a:t>
            </a:r>
            <a:r>
              <a:rPr lang="pl-PL" sz="4200" dirty="0">
                <a:solidFill>
                  <a:schemeClr val="tx1"/>
                </a:solidFill>
                <a:effectLst/>
                <a:latin typeface="Times New Roman" panose="02020603050405020304" pitchFamily="18" charset="0"/>
                <a:ea typeface="Calibri" panose="020F0502020204030204" pitchFamily="34" charset="0"/>
              </a:rPr>
              <a:t> </a:t>
            </a:r>
            <a:r>
              <a:rPr lang="pl-PL" sz="4200" dirty="0" err="1">
                <a:solidFill>
                  <a:schemeClr val="tx1"/>
                </a:solidFill>
                <a:effectLst/>
                <a:latin typeface="Times New Roman" panose="02020603050405020304" pitchFamily="18" charset="0"/>
                <a:ea typeface="Calibri" panose="020F0502020204030204" pitchFamily="34" charset="0"/>
              </a:rPr>
              <a:t>atstovų</a:t>
            </a:r>
            <a:r>
              <a:rPr lang="pl-PL" sz="4200" dirty="0">
                <a:solidFill>
                  <a:schemeClr val="tx1"/>
                </a:solidFill>
                <a:effectLst/>
                <a:latin typeface="Times New Roman" panose="02020603050405020304" pitchFamily="18" charset="0"/>
                <a:ea typeface="Calibri" panose="020F0502020204030204" pitchFamily="34" charset="0"/>
              </a:rPr>
              <a:t>.</a:t>
            </a:r>
            <a:endParaRPr lang="lt-LT" sz="4200" dirty="0">
              <a:solidFill>
                <a:schemeClr val="tx1"/>
              </a:solidFill>
              <a:latin typeface="Times New Roman" panose="02020603050405020304" pitchFamily="18" charset="0"/>
              <a:cs typeface="Times New Roman" panose="02020603050405020304" pitchFamily="18" charset="0"/>
            </a:endParaRPr>
          </a:p>
          <a:p>
            <a:endParaRPr lang="pl-PL" dirty="0"/>
          </a:p>
        </p:txBody>
      </p:sp>
      <p:sp>
        <p:nvSpPr>
          <p:cNvPr id="6" name="TextBox 5">
            <a:extLst>
              <a:ext uri="{FF2B5EF4-FFF2-40B4-BE49-F238E27FC236}">
                <a16:creationId xmlns:a16="http://schemas.microsoft.com/office/drawing/2014/main" id="{59884CBA-B748-8897-F98C-800D4478D437}"/>
              </a:ext>
            </a:extLst>
          </p:cNvPr>
          <p:cNvSpPr txBox="1"/>
          <p:nvPr/>
        </p:nvSpPr>
        <p:spPr>
          <a:xfrm>
            <a:off x="3361750" y="2160589"/>
            <a:ext cx="2692936" cy="3477875"/>
          </a:xfrm>
          <a:prstGeom prst="rect">
            <a:avLst/>
          </a:prstGeom>
          <a:noFill/>
        </p:spPr>
        <p:txBody>
          <a:bodyPr wrap="square">
            <a:spAutoFit/>
          </a:bodyPr>
          <a:lstStyle/>
          <a:p>
            <a:pPr algn="just" rtl="0">
              <a:lnSpc>
                <a:spcPct val="100000"/>
              </a:lnSpc>
            </a:pPr>
            <a:r>
              <a:rPr lang="lt-LT" sz="2000" dirty="0">
                <a:latin typeface="Times New Roman" panose="02020603050405020304" pitchFamily="18" charset="0"/>
                <a:cs typeface="Times New Roman" panose="02020603050405020304" pitchFamily="18" charset="0"/>
              </a:rPr>
              <a:t>2024-11-07 išklausytas nevyriausybinių organizacijų informacijos ir paramos centro eksperto Ričardo </a:t>
            </a:r>
            <a:r>
              <a:rPr lang="lt-LT" sz="2000" dirty="0" err="1">
                <a:latin typeface="Times New Roman" panose="02020603050405020304" pitchFamily="18" charset="0"/>
                <a:cs typeface="Times New Roman" panose="02020603050405020304" pitchFamily="18" charset="0"/>
              </a:rPr>
              <a:t>Diržio</a:t>
            </a:r>
            <a:r>
              <a:rPr lang="lt-LT" sz="2000" dirty="0">
                <a:latin typeface="Times New Roman" panose="02020603050405020304" pitchFamily="18" charset="0"/>
                <a:cs typeface="Times New Roman" panose="02020603050405020304" pitchFamily="18" charset="0"/>
              </a:rPr>
              <a:t> pranešimas, kuriame aptarta Kaišiadorių rajono NVO sektoriaus tendencijos, statistika, įžvalgos ir galimybės. </a:t>
            </a:r>
          </a:p>
        </p:txBody>
      </p:sp>
    </p:spTree>
    <p:extLst>
      <p:ext uri="{BB962C8B-B14F-4D97-AF65-F5344CB8AC3E}">
        <p14:creationId xmlns:p14="http://schemas.microsoft.com/office/powerpoint/2010/main" val="3298832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AA4D7A3-B090-9815-B1F1-8EEA5D8C1BDB}"/>
            </a:ext>
          </a:extLst>
        </p:cNvPr>
        <p:cNvGrpSpPr/>
        <p:nvPr/>
      </p:nvGrpSpPr>
      <p:grpSpPr>
        <a:xfrm>
          <a:off x="0" y="0"/>
          <a:ext cx="0" cy="0"/>
          <a:chOff x="0" y="0"/>
          <a:chExt cx="0" cy="0"/>
        </a:xfrm>
      </p:grpSpPr>
      <p:grpSp>
        <p:nvGrpSpPr>
          <p:cNvPr id="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grpSp>
      <p:cxnSp>
        <p:nvCxnSpPr>
          <p:cNvPr id="20" name="Straight Connector 19">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Pavadinimas 1">
            <a:extLst>
              <a:ext uri="{FF2B5EF4-FFF2-40B4-BE49-F238E27FC236}">
                <a16:creationId xmlns:a16="http://schemas.microsoft.com/office/drawing/2014/main" id="{4D37C8DF-9EAE-2394-C16A-BC6858C3BABD}"/>
              </a:ext>
            </a:extLst>
          </p:cNvPr>
          <p:cNvSpPr>
            <a:spLocks noGrp="1"/>
          </p:cNvSpPr>
          <p:nvPr>
            <p:ph type="title"/>
          </p:nvPr>
        </p:nvSpPr>
        <p:spPr>
          <a:xfrm>
            <a:off x="448733" y="816638"/>
            <a:ext cx="3789896" cy="5224724"/>
          </a:xfrm>
        </p:spPr>
        <p:txBody>
          <a:bodyPr vert="horz" lIns="91440" tIns="45720" rIns="91440" bIns="45720" rtlCol="0" anchor="ctr">
            <a:normAutofit/>
          </a:bodyPr>
          <a:lstStyle/>
          <a:p>
            <a:r>
              <a:rPr lang="en-US" sz="3100" dirty="0">
                <a:latin typeface="Times New Roman" panose="02020603050405020304" pitchFamily="18" charset="0"/>
                <a:cs typeface="Times New Roman" panose="02020603050405020304" pitchFamily="18" charset="0"/>
              </a:rPr>
              <a:t>KAIŠIADORIŲ BENDRUOMENINIŲ ORGANIZACIJŲ TARYBOS VEIKLA 2024 M</a:t>
            </a:r>
            <a:r>
              <a:rPr lang="lt-LT" sz="3100" dirty="0">
                <a:latin typeface="Times New Roman" panose="02020603050405020304" pitchFamily="18" charset="0"/>
                <a:cs typeface="Times New Roman" panose="02020603050405020304" pitchFamily="18" charset="0"/>
              </a:rPr>
              <a:t>ETAIS</a:t>
            </a:r>
            <a:endParaRPr lang="en-US" sz="3100" dirty="0">
              <a:latin typeface="Times New Roman" panose="02020603050405020304" pitchFamily="18" charset="0"/>
              <a:cs typeface="Times New Roman" panose="02020603050405020304" pitchFamily="18" charset="0"/>
            </a:endParaRPr>
          </a:p>
        </p:txBody>
      </p:sp>
      <p:sp>
        <p:nvSpPr>
          <p:cNvPr id="3" name="Teksto vietos rezervavimo ženklas 2">
            <a:extLst>
              <a:ext uri="{FF2B5EF4-FFF2-40B4-BE49-F238E27FC236}">
                <a16:creationId xmlns:a16="http://schemas.microsoft.com/office/drawing/2014/main" id="{D0EFD9B8-104E-6AA7-7B9D-E0B9684E4C2C}"/>
              </a:ext>
            </a:extLst>
          </p:cNvPr>
          <p:cNvSpPr>
            <a:spLocks noGrp="1"/>
          </p:cNvSpPr>
          <p:nvPr>
            <p:ph type="body" idx="1"/>
          </p:nvPr>
        </p:nvSpPr>
        <p:spPr>
          <a:xfrm>
            <a:off x="4654295" y="816638"/>
            <a:ext cx="4619706" cy="5224724"/>
          </a:xfrm>
        </p:spPr>
        <p:txBody>
          <a:bodyPr vert="horz" lIns="91440" tIns="45720" rIns="91440" bIns="45720" rtlCol="0" anchor="ctr">
            <a:normAutofit/>
          </a:bodyPr>
          <a:lstStyle/>
          <a:p>
            <a:r>
              <a:rPr lang="en-US" sz="2800" dirty="0" err="1">
                <a:solidFill>
                  <a:schemeClr val="tx1"/>
                </a:solidFill>
                <a:latin typeface="Times New Roman" panose="02020603050405020304" pitchFamily="18" charset="0"/>
                <a:cs typeface="Times New Roman" panose="02020603050405020304" pitchFamily="18" charset="0"/>
              </a:rPr>
              <a:t>Pritarta</a:t>
            </a:r>
            <a:r>
              <a:rPr lang="en-US" sz="2800" dirty="0">
                <a:solidFill>
                  <a:schemeClr val="tx1"/>
                </a:solidFill>
                <a:latin typeface="Times New Roman" panose="02020603050405020304" pitchFamily="18" charset="0"/>
                <a:cs typeface="Times New Roman" panose="02020603050405020304" pitchFamily="18" charset="0"/>
              </a:rPr>
              <a:t> net 7 </a:t>
            </a:r>
            <a:r>
              <a:rPr lang="en-US" sz="2800" dirty="0" err="1">
                <a:solidFill>
                  <a:schemeClr val="tx1"/>
                </a:solidFill>
                <a:latin typeface="Times New Roman" panose="02020603050405020304" pitchFamily="18" charset="0"/>
                <a:cs typeface="Times New Roman" panose="02020603050405020304" pitchFamily="18" charset="0"/>
              </a:rPr>
              <a:t>projektams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kurie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pateikti</a:t>
            </a:r>
            <a:r>
              <a:rPr lang="en-US" sz="2800" dirty="0">
                <a:solidFill>
                  <a:schemeClr val="tx1"/>
                </a:solidFill>
                <a:latin typeface="Times New Roman" panose="02020603050405020304" pitchFamily="18" charset="0"/>
                <a:cs typeface="Times New Roman" panose="02020603050405020304" pitchFamily="18" charset="0"/>
              </a:rPr>
              <a:t> Kaišiadorių rajono </a:t>
            </a:r>
            <a:r>
              <a:rPr lang="en-US" sz="2800" dirty="0" err="1">
                <a:solidFill>
                  <a:schemeClr val="tx1"/>
                </a:solidFill>
                <a:latin typeface="Times New Roman" panose="02020603050405020304" pitchFamily="18" charset="0"/>
                <a:cs typeface="Times New Roman" panose="02020603050405020304" pitchFamily="18" charset="0"/>
              </a:rPr>
              <a:t>savivaldybei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pagal</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nevyriausybinių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organizacijų</a:t>
            </a:r>
            <a:r>
              <a:rPr lang="en-US" sz="2800" dirty="0">
                <a:solidFill>
                  <a:schemeClr val="tx1"/>
                </a:solidFill>
                <a:latin typeface="Times New Roman" panose="02020603050405020304" pitchFamily="18" charset="0"/>
                <a:cs typeface="Times New Roman" panose="02020603050405020304" pitchFamily="18" charset="0"/>
              </a:rPr>
              <a:t> ir </a:t>
            </a:r>
            <a:r>
              <a:rPr lang="en-US" sz="2800" dirty="0" err="1">
                <a:solidFill>
                  <a:schemeClr val="tx1"/>
                </a:solidFill>
                <a:latin typeface="Times New Roman" panose="02020603050405020304" pitchFamily="18" charset="0"/>
                <a:cs typeface="Times New Roman" panose="02020603050405020304" pitchFamily="18" charset="0"/>
              </a:rPr>
              <a:t>bendruomeninės</a:t>
            </a:r>
            <a:r>
              <a:rPr lang="en-US" sz="2800" dirty="0">
                <a:solidFill>
                  <a:schemeClr val="tx1"/>
                </a:solidFill>
                <a:latin typeface="Times New Roman" panose="02020603050405020304" pitchFamily="18" charset="0"/>
                <a:cs typeface="Times New Roman" panose="02020603050405020304" pitchFamily="18" charset="0"/>
              </a:rPr>
              <a:t> veiklos </a:t>
            </a:r>
            <a:r>
              <a:rPr lang="en-US" sz="2800" dirty="0" err="1">
                <a:solidFill>
                  <a:schemeClr val="tx1"/>
                </a:solidFill>
                <a:latin typeface="Times New Roman" panose="02020603050405020304" pitchFamily="18" charset="0"/>
                <a:cs typeface="Times New Roman" panose="02020603050405020304" pitchFamily="18" charset="0"/>
              </a:rPr>
              <a:t>stiprinimo</a:t>
            </a:r>
            <a:r>
              <a:rPr lang="en-US" sz="2800" dirty="0">
                <a:solidFill>
                  <a:schemeClr val="tx1"/>
                </a:solidFill>
                <a:latin typeface="Times New Roman" panose="02020603050405020304" pitchFamily="18" charset="0"/>
                <a:cs typeface="Times New Roman" panose="02020603050405020304" pitchFamily="18" charset="0"/>
              </a:rPr>
              <a:t> 2023-2025 </a:t>
            </a:r>
            <a:r>
              <a:rPr lang="en-US" sz="2800" dirty="0" err="1">
                <a:solidFill>
                  <a:schemeClr val="tx1"/>
                </a:solidFill>
                <a:latin typeface="Times New Roman" panose="02020603050405020304" pitchFamily="18" charset="0"/>
                <a:cs typeface="Times New Roman" panose="02020603050405020304" pitchFamily="18" charset="0"/>
              </a:rPr>
              <a:t>metų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veiksmų</a:t>
            </a:r>
            <a:r>
              <a:rPr lang="en-US" sz="2800" dirty="0">
                <a:solidFill>
                  <a:schemeClr val="tx1"/>
                </a:solidFill>
                <a:latin typeface="Times New Roman" panose="02020603050405020304" pitchFamily="18" charset="0"/>
                <a:cs typeface="Times New Roman" panose="02020603050405020304" pitchFamily="18" charset="0"/>
              </a:rPr>
              <a:t> plano 2.1.1.1. </a:t>
            </a:r>
            <a:r>
              <a:rPr lang="en-US" sz="2800" dirty="0" err="1">
                <a:solidFill>
                  <a:schemeClr val="tx1"/>
                </a:solidFill>
                <a:latin typeface="Times New Roman" panose="02020603050405020304" pitchFamily="18" charset="0"/>
                <a:cs typeface="Times New Roman" panose="02020603050405020304" pitchFamily="18" charset="0"/>
              </a:rPr>
              <a:t>priemonę</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Stiprinti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bendruomeninę</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veiklą</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savivaldybėse</a:t>
            </a:r>
            <a:r>
              <a:rPr lang="en-US" sz="2800" dirty="0">
                <a:solidFill>
                  <a:schemeClr val="tx1"/>
                </a:solidFill>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77965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6CFE4C1-7E9B-D203-2076-A187CCA2F3F8}"/>
            </a:ext>
          </a:extLst>
        </p:cNvPr>
        <p:cNvGrpSpPr/>
        <p:nvPr/>
      </p:nvGrpSpPr>
      <p:grpSpPr>
        <a:xfrm>
          <a:off x="0" y="0"/>
          <a:ext cx="0" cy="0"/>
          <a:chOff x="0" y="0"/>
          <a:chExt cx="0" cy="0"/>
        </a:xfrm>
      </p:grpSpPr>
      <p:grpSp>
        <p:nvGrpSpPr>
          <p:cNvPr id="8" name="Group 7">
            <a:extLst>
              <a:ext uri="{FF2B5EF4-FFF2-40B4-BE49-F238E27FC236}">
                <a16:creationId xmlns:a16="http://schemas.microsoft.com/office/drawing/2014/main" id="{0BDDD5A4-31D5-083E-1326-046E20AFA5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E347242B-DBB2-5029-9F57-01F187D51DC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4DA3E338-25A6-C5C6-1B17-79E206D4A46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60510785-008C-2E2A-8687-E176FBCED3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2" name="Rectangle 25">
              <a:extLst>
                <a:ext uri="{FF2B5EF4-FFF2-40B4-BE49-F238E27FC236}">
                  <a16:creationId xmlns:a16="http://schemas.microsoft.com/office/drawing/2014/main" id="{2B492031-B675-0609-AE1A-691DB46349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3" name="Isosceles Triangle 12">
              <a:extLst>
                <a:ext uri="{FF2B5EF4-FFF2-40B4-BE49-F238E27FC236}">
                  <a16:creationId xmlns:a16="http://schemas.microsoft.com/office/drawing/2014/main" id="{07462BA8-9F53-E3ED-F65A-FA1EF8F61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4" name="Rectangle 27">
              <a:extLst>
                <a:ext uri="{FF2B5EF4-FFF2-40B4-BE49-F238E27FC236}">
                  <a16:creationId xmlns:a16="http://schemas.microsoft.com/office/drawing/2014/main" id="{BFC953BF-3922-5510-32C6-A2A1286793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5" name="Rectangle 28">
              <a:extLst>
                <a:ext uri="{FF2B5EF4-FFF2-40B4-BE49-F238E27FC236}">
                  <a16:creationId xmlns:a16="http://schemas.microsoft.com/office/drawing/2014/main" id="{810EB014-8BEB-67D4-795C-80337E0A6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6" name="Rectangle 29">
              <a:extLst>
                <a:ext uri="{FF2B5EF4-FFF2-40B4-BE49-F238E27FC236}">
                  <a16:creationId xmlns:a16="http://schemas.microsoft.com/office/drawing/2014/main" id="{86B3EE84-14B7-52D2-9105-6DF56352CB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7" name="Isosceles Triangle 16">
              <a:extLst>
                <a:ext uri="{FF2B5EF4-FFF2-40B4-BE49-F238E27FC236}">
                  <a16:creationId xmlns:a16="http://schemas.microsoft.com/office/drawing/2014/main" id="{A0A4E782-4140-1793-BF24-07FF3E8BBA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8" name="Isosceles Triangle 17">
              <a:extLst>
                <a:ext uri="{FF2B5EF4-FFF2-40B4-BE49-F238E27FC236}">
                  <a16:creationId xmlns:a16="http://schemas.microsoft.com/office/drawing/2014/main" id="{54642F5D-1D47-6342-41C9-92971DDE4A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grpSp>
      <p:cxnSp>
        <p:nvCxnSpPr>
          <p:cNvPr id="20" name="Straight Connector 19">
            <a:extLst>
              <a:ext uri="{FF2B5EF4-FFF2-40B4-BE49-F238E27FC236}">
                <a16:creationId xmlns:a16="http://schemas.microsoft.com/office/drawing/2014/main" id="{AE41D657-EEC6-EE5D-6175-E4EA8086DA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Pavadinimas 1">
            <a:extLst>
              <a:ext uri="{FF2B5EF4-FFF2-40B4-BE49-F238E27FC236}">
                <a16:creationId xmlns:a16="http://schemas.microsoft.com/office/drawing/2014/main" id="{083D481A-CF66-FBF8-E68C-6EFD33E8B45C}"/>
              </a:ext>
            </a:extLst>
          </p:cNvPr>
          <p:cNvSpPr>
            <a:spLocks noGrp="1"/>
          </p:cNvSpPr>
          <p:nvPr>
            <p:ph type="title"/>
          </p:nvPr>
        </p:nvSpPr>
        <p:spPr>
          <a:xfrm>
            <a:off x="448733" y="816638"/>
            <a:ext cx="3789896" cy="5224724"/>
          </a:xfrm>
        </p:spPr>
        <p:txBody>
          <a:bodyPr vert="horz" lIns="91440" tIns="45720" rIns="91440" bIns="45720" rtlCol="0" anchor="ctr">
            <a:normAutofit/>
          </a:bodyPr>
          <a:lstStyle/>
          <a:p>
            <a:r>
              <a:rPr lang="en-US" sz="3100" dirty="0">
                <a:latin typeface="Times New Roman" panose="02020603050405020304" pitchFamily="18" charset="0"/>
                <a:cs typeface="Times New Roman" panose="02020603050405020304" pitchFamily="18" charset="0"/>
              </a:rPr>
              <a:t>KAIŠIADORIŲ BENDRUOMENINIŲ ORGANIZACIJŲ TARYBOS VEIKLA 2024 M</a:t>
            </a:r>
            <a:r>
              <a:rPr lang="lt-LT" sz="3100" dirty="0">
                <a:latin typeface="Times New Roman" panose="02020603050405020304" pitchFamily="18" charset="0"/>
                <a:cs typeface="Times New Roman" panose="02020603050405020304" pitchFamily="18" charset="0"/>
              </a:rPr>
              <a:t>ETAIS</a:t>
            </a:r>
            <a:endParaRPr lang="en-US" sz="3100" dirty="0">
              <a:latin typeface="Times New Roman" panose="02020603050405020304" pitchFamily="18" charset="0"/>
              <a:cs typeface="Times New Roman" panose="02020603050405020304" pitchFamily="18" charset="0"/>
            </a:endParaRPr>
          </a:p>
        </p:txBody>
      </p:sp>
      <p:sp>
        <p:nvSpPr>
          <p:cNvPr id="3" name="Teksto vietos rezervavimo ženklas 2">
            <a:extLst>
              <a:ext uri="{FF2B5EF4-FFF2-40B4-BE49-F238E27FC236}">
                <a16:creationId xmlns:a16="http://schemas.microsoft.com/office/drawing/2014/main" id="{5D10ABBC-3A86-7152-557A-B828ABA4EA9A}"/>
              </a:ext>
            </a:extLst>
          </p:cNvPr>
          <p:cNvSpPr>
            <a:spLocks noGrp="1"/>
          </p:cNvSpPr>
          <p:nvPr>
            <p:ph type="body" idx="1"/>
          </p:nvPr>
        </p:nvSpPr>
        <p:spPr>
          <a:xfrm>
            <a:off x="4654295" y="816638"/>
            <a:ext cx="4619706" cy="5224724"/>
          </a:xfrm>
        </p:spPr>
        <p:txBody>
          <a:bodyPr vert="horz" lIns="91440" tIns="45720" rIns="91440" bIns="45720" rtlCol="0" anchor="ctr">
            <a:normAutofit fontScale="55000" lnSpcReduction="20000"/>
          </a:bodyPr>
          <a:lstStyle/>
          <a:p>
            <a:r>
              <a:rPr lang="lt-LT" sz="2800" dirty="0">
                <a:solidFill>
                  <a:schemeClr val="tx1"/>
                </a:solidFill>
                <a:latin typeface="Times New Roman" panose="02020603050405020304" pitchFamily="18" charset="0"/>
                <a:cs typeface="Times New Roman" panose="02020603050405020304" pitchFamily="18" charset="0"/>
              </a:rPr>
              <a:t>Finansuoti projektai:</a:t>
            </a:r>
          </a:p>
          <a:p>
            <a:pPr algn="l">
              <a:spcAft>
                <a:spcPts val="600"/>
              </a:spcAft>
              <a:buFont typeface="+mj-lt"/>
              <a:buAutoNum type="arabicPeriod"/>
            </a:pPr>
            <a:r>
              <a:rPr lang="lt-LT" sz="2800" b="0" i="0" dirty="0">
                <a:solidFill>
                  <a:schemeClr val="tx1"/>
                </a:solidFill>
                <a:effectLst/>
                <a:latin typeface="Times New Roman" panose="02020603050405020304" pitchFamily="18" charset="0"/>
                <a:cs typeface="Times New Roman" panose="02020603050405020304" pitchFamily="18" charset="0"/>
              </a:rPr>
              <a:t>Asociacijos Kaišiadorių miesto centro bendruomenės projektui ,,Kaišiadorių miesto centro bendruomenei - 10 metų!“ – 3000,00 Eur.</a:t>
            </a:r>
          </a:p>
          <a:p>
            <a:pPr algn="l">
              <a:spcAft>
                <a:spcPts val="600"/>
              </a:spcAft>
              <a:buFont typeface="+mj-lt"/>
              <a:buAutoNum type="arabicPeriod"/>
            </a:pPr>
            <a:r>
              <a:rPr lang="lt-LT" sz="2800" b="0" i="0" dirty="0">
                <a:solidFill>
                  <a:schemeClr val="tx1"/>
                </a:solidFill>
                <a:effectLst/>
                <a:latin typeface="Times New Roman" panose="02020603050405020304" pitchFamily="18" charset="0"/>
                <a:cs typeface="Times New Roman" panose="02020603050405020304" pitchFamily="18" charset="0"/>
              </a:rPr>
              <a:t>Asociacijos Pravieniškės-I bendruomenės veiklos centro ,,Praviena" projektui ,,Pravieniškių bendruomenės šventė 2024" - 3000,00 Eur. </a:t>
            </a:r>
          </a:p>
          <a:p>
            <a:pPr algn="l">
              <a:spcAft>
                <a:spcPts val="600"/>
              </a:spcAft>
              <a:buFont typeface="+mj-lt"/>
              <a:buAutoNum type="arabicPeriod"/>
            </a:pPr>
            <a:r>
              <a:rPr lang="lt-LT" sz="2800" b="0" i="0" dirty="0">
                <a:solidFill>
                  <a:schemeClr val="tx1"/>
                </a:solidFill>
                <a:effectLst/>
                <a:latin typeface="Times New Roman" panose="02020603050405020304" pitchFamily="18" charset="0"/>
                <a:cs typeface="Times New Roman" panose="02020603050405020304" pitchFamily="18" charset="0"/>
              </a:rPr>
              <a:t>Asociacijos </a:t>
            </a:r>
            <a:r>
              <a:rPr lang="lt-LT" sz="2800" b="0" i="0" dirty="0" err="1">
                <a:solidFill>
                  <a:schemeClr val="tx1"/>
                </a:solidFill>
                <a:effectLst/>
                <a:latin typeface="Times New Roman" panose="02020603050405020304" pitchFamily="18" charset="0"/>
                <a:cs typeface="Times New Roman" panose="02020603050405020304" pitchFamily="18" charset="0"/>
              </a:rPr>
              <a:t>Darsūniškio</a:t>
            </a:r>
            <a:r>
              <a:rPr lang="lt-LT" sz="2800" b="0" i="0" dirty="0">
                <a:solidFill>
                  <a:schemeClr val="tx1"/>
                </a:solidFill>
                <a:effectLst/>
                <a:latin typeface="Times New Roman" panose="02020603050405020304" pitchFamily="18" charset="0"/>
                <a:cs typeface="Times New Roman" panose="02020603050405020304" pitchFamily="18" charset="0"/>
              </a:rPr>
              <a:t> bendruomenės projektui ,,Aplinkos priežiūros įrankių įsigijimas" - 2314,78 Eur.</a:t>
            </a:r>
          </a:p>
          <a:p>
            <a:pPr algn="l">
              <a:spcAft>
                <a:spcPts val="600"/>
              </a:spcAft>
              <a:buFont typeface="+mj-lt"/>
              <a:buAutoNum type="arabicPeriod"/>
            </a:pPr>
            <a:r>
              <a:rPr lang="lt-LT" sz="2800" b="0" i="0" dirty="0">
                <a:solidFill>
                  <a:schemeClr val="tx1"/>
                </a:solidFill>
                <a:effectLst/>
                <a:latin typeface="Times New Roman" panose="02020603050405020304" pitchFamily="18" charset="0"/>
                <a:cs typeface="Times New Roman" panose="02020603050405020304" pitchFamily="18" charset="0"/>
              </a:rPr>
              <a:t>Asociacijos Kalvių bendruomenės projektui ,,Tradiciškai - pasitik vasarą kalviuose!" - 2987,13 Eur.</a:t>
            </a:r>
          </a:p>
          <a:p>
            <a:pPr algn="l">
              <a:spcAft>
                <a:spcPts val="600"/>
              </a:spcAft>
              <a:buFont typeface="+mj-lt"/>
              <a:buAutoNum type="arabicPeriod"/>
            </a:pPr>
            <a:r>
              <a:rPr lang="lt-LT" sz="2800" b="0" i="0" dirty="0">
                <a:solidFill>
                  <a:schemeClr val="tx1"/>
                </a:solidFill>
                <a:effectLst/>
                <a:latin typeface="Times New Roman" panose="02020603050405020304" pitchFamily="18" charset="0"/>
                <a:cs typeface="Times New Roman" panose="02020603050405020304" pitchFamily="18" charset="0"/>
              </a:rPr>
              <a:t>Asociacijos Anglininkų bendruomenės projektui ,,Atskirties mažinimas ir įtraukimas į bendruomenės gyvenimą" - 2200,00 Eur.</a:t>
            </a:r>
          </a:p>
          <a:p>
            <a:pPr algn="l">
              <a:spcAft>
                <a:spcPts val="600"/>
              </a:spcAft>
              <a:buFont typeface="+mj-lt"/>
              <a:buAutoNum type="arabicPeriod"/>
            </a:pPr>
            <a:r>
              <a:rPr lang="lt-LT" sz="2800" b="0" i="0" dirty="0">
                <a:solidFill>
                  <a:schemeClr val="tx1"/>
                </a:solidFill>
                <a:effectLst/>
                <a:latin typeface="Times New Roman" panose="02020603050405020304" pitchFamily="18" charset="0"/>
                <a:cs typeface="Times New Roman" panose="02020603050405020304" pitchFamily="18" charset="0"/>
              </a:rPr>
              <a:t>Asociacijos </a:t>
            </a:r>
            <a:r>
              <a:rPr lang="lt-LT" sz="2800" b="0" i="0" dirty="0" err="1">
                <a:solidFill>
                  <a:schemeClr val="tx1"/>
                </a:solidFill>
                <a:effectLst/>
                <a:latin typeface="Times New Roman" panose="02020603050405020304" pitchFamily="18" charset="0"/>
                <a:cs typeface="Times New Roman" panose="02020603050405020304" pitchFamily="18" charset="0"/>
              </a:rPr>
              <a:t>Karčiupio</a:t>
            </a:r>
            <a:r>
              <a:rPr lang="lt-LT" sz="2800" b="0" i="0" dirty="0">
                <a:solidFill>
                  <a:schemeClr val="tx1"/>
                </a:solidFill>
                <a:effectLst/>
                <a:latin typeface="Times New Roman" panose="02020603050405020304" pitchFamily="18" charset="0"/>
                <a:cs typeface="Times New Roman" panose="02020603050405020304" pitchFamily="18" charset="0"/>
              </a:rPr>
              <a:t> kaimo bendruomenės ,,Marių krantas" projektui ,,Tyrinėk ir pažink" - 2997,13 Eur.</a:t>
            </a:r>
          </a:p>
          <a:p>
            <a:pPr algn="l">
              <a:spcAft>
                <a:spcPts val="600"/>
              </a:spcAft>
              <a:buFont typeface="+mj-lt"/>
              <a:buAutoNum type="arabicPeriod"/>
            </a:pPr>
            <a:r>
              <a:rPr lang="lt-LT" sz="2800" b="0" i="0" dirty="0">
                <a:solidFill>
                  <a:schemeClr val="tx1"/>
                </a:solidFill>
                <a:effectLst/>
                <a:latin typeface="Times New Roman" panose="02020603050405020304" pitchFamily="18" charset="0"/>
                <a:cs typeface="Times New Roman" panose="02020603050405020304" pitchFamily="18" charset="0"/>
              </a:rPr>
              <a:t>Asociacijos Kaišiadorių senamiesčio bendruomenės projektui ,,Draugiška bendruomenė" - 2228,96 Eur.</a:t>
            </a:r>
          </a:p>
          <a:p>
            <a:endParaRPr lang="en-US" sz="2800"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99989445"/>
      </p:ext>
    </p:extLst>
  </p:cSld>
  <p:clrMapOvr>
    <a:masterClrMapping/>
  </p:clrMapOvr>
</p:sld>
</file>

<file path=ppt/theme/theme1.xml><?xml version="1.0" encoding="utf-8"?>
<a:theme xmlns:a="http://schemas.openxmlformats.org/drawingml/2006/main" name="Briauno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3488</TotalTime>
  <Words>730</Words>
  <Application>Microsoft Office PowerPoint</Application>
  <PresentationFormat>Plačiaekranė</PresentationFormat>
  <Paragraphs>59</Paragraphs>
  <Slides>12</Slides>
  <Notes>1</Notes>
  <HiddenSlides>0</HiddenSlides>
  <MMClips>0</MMClips>
  <ScaleCrop>false</ScaleCrop>
  <HeadingPairs>
    <vt:vector size="6" baseType="variant">
      <vt:variant>
        <vt:lpstr>Naudojami šriftai</vt:lpstr>
      </vt:variant>
      <vt:variant>
        <vt:i4>6</vt:i4>
      </vt:variant>
      <vt:variant>
        <vt:lpstr>Tema</vt:lpstr>
      </vt:variant>
      <vt:variant>
        <vt:i4>1</vt:i4>
      </vt:variant>
      <vt:variant>
        <vt:lpstr>Skaidrių pavadinimai</vt:lpstr>
      </vt:variant>
      <vt:variant>
        <vt:i4>12</vt:i4>
      </vt:variant>
    </vt:vector>
  </HeadingPairs>
  <TitlesOfParts>
    <vt:vector size="19" baseType="lpstr">
      <vt:lpstr>Aptos</vt:lpstr>
      <vt:lpstr>Arial</vt:lpstr>
      <vt:lpstr>Segoe UI</vt:lpstr>
      <vt:lpstr>Times New Roman</vt:lpstr>
      <vt:lpstr>Trebuchet MS</vt:lpstr>
      <vt:lpstr>Wingdings 3</vt:lpstr>
      <vt:lpstr>Briaunota</vt:lpstr>
      <vt:lpstr>Kaišiadorių rajono savivaldybės bendruomeninių organizacijų tarybos ataskaita už 2024 m. </vt:lpstr>
      <vt:lpstr>KAIŠIADORIŲ RAJONO BENDRUOMENINIŲ ORGANIZACIJŲ TARYBA</vt:lpstr>
      <vt:lpstr>KAIŠIADORIŲ RAJONO BENDRUOMENINIŲ ORGANIZACIJŲ TARYBĄ KURUOJANTIS ASMUO</vt:lpstr>
      <vt:lpstr>KAIŠIADORIŲ RAJONO SAVIVALDYBĖS BENDRUOMENINIŲ ORGANIZACIJŲ KADENCIJOS TRUKMĖ</vt:lpstr>
      <vt:lpstr>BENDRUOMENINIŲ ORGANIZACIJŲ TARYBOS TIKSLAS</vt:lpstr>
      <vt:lpstr>KAIŠIADORIŲ BENDRUOMENINIŲ ORGANIZACIJŲ TARYBOS ĮSIPAREIGOJIMAI</vt:lpstr>
      <vt:lpstr>KAIŠIADORIŲ BENDRUOMENINIŲ ORGANIZACIJŲ TARYBOS VEIKLA 2024 METAIS</vt:lpstr>
      <vt:lpstr>KAIŠIADORIŲ BENDRUOMENINIŲ ORGANIZACIJŲ TARYBOS VEIKLA 2024 METAIS</vt:lpstr>
      <vt:lpstr>KAIŠIADORIŲ BENDRUOMENINIŲ ORGANIZACIJŲ TARYBOS VEIKLA 2024 METAIS</vt:lpstr>
      <vt:lpstr>SĖKMINGIAUSIAS PROJEKTAS</vt:lpstr>
      <vt:lpstr>KAIŠIADORIŲ RAJONO SAVIVALDYBĖS PAGALBA BENDRUOMENINĖMS ORGANIZAICIJOMS 2024 M. </vt:lpstr>
      <vt:lpstr>AČIŪ UŽ JŪSŲ DĖMESĮ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Ką žinome apie NVO Kaišiadorių rajono savivaldybėje?</dc:title>
  <dc:creator>Justina Smolskienė</dc:creator>
  <cp:lastModifiedBy>Albina Keblikaitė</cp:lastModifiedBy>
  <cp:revision>46</cp:revision>
  <dcterms:created xsi:type="dcterms:W3CDTF">2024-01-18T09:42:07Z</dcterms:created>
  <dcterms:modified xsi:type="dcterms:W3CDTF">2025-01-15T11:53:12Z</dcterms:modified>
</cp:coreProperties>
</file>