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7" r:id="rId1"/>
  </p:sldMasterIdLst>
  <p:notesMasterIdLst>
    <p:notesMasterId r:id="rId15"/>
  </p:notesMasterIdLst>
  <p:sldIdLst>
    <p:sldId id="256" r:id="rId2"/>
    <p:sldId id="260" r:id="rId3"/>
    <p:sldId id="257" r:id="rId4"/>
    <p:sldId id="259" r:id="rId5"/>
    <p:sldId id="261" r:id="rId6"/>
    <p:sldId id="464" r:id="rId7"/>
    <p:sldId id="465" r:id="rId8"/>
    <p:sldId id="264" r:id="rId9"/>
    <p:sldId id="279" r:id="rId10"/>
    <p:sldId id="276" r:id="rId11"/>
    <p:sldId id="262" r:id="rId12"/>
    <p:sldId id="263" r:id="rId13"/>
    <p:sldId id="27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4A7B0DA-9E18-29DD-C411-FA1AD7E97A8C}" name="Justina Smolskienė" initials="JS" userId="S::justina.smolskiene@kaisiadorys.lt::b2641d83-8e99-486b-a81d-77dd99d5963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6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F4C04B-965A-4C38-9AE8-F968AD9D793A}"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FCDC6FEB-857E-42BD-B44C-DA4E9985639B}">
      <dgm:prSet/>
      <dgm:spPr/>
      <dgm:t>
        <a:bodyPr/>
        <a:lstStyle/>
        <a:p>
          <a:r>
            <a:rPr lang="en-US"/>
            <a:t>Kaišiadorių rajono bendruomeninių organizacijų taryba veikia savanoriškais pagrindais.</a:t>
          </a:r>
        </a:p>
      </dgm:t>
    </dgm:pt>
    <dgm:pt modelId="{C99C414E-D5F0-4FF6-A5E2-B49076644CFE}" type="parTrans" cxnId="{79BDD6E0-CE96-4B97-BD0C-1742C63F955B}">
      <dgm:prSet/>
      <dgm:spPr/>
      <dgm:t>
        <a:bodyPr/>
        <a:lstStyle/>
        <a:p>
          <a:endParaRPr lang="en-US"/>
        </a:p>
      </dgm:t>
    </dgm:pt>
    <dgm:pt modelId="{DF88341A-3A4E-4035-98E7-AF968F06BB23}" type="sibTrans" cxnId="{79BDD6E0-CE96-4B97-BD0C-1742C63F955B}">
      <dgm:prSet/>
      <dgm:spPr/>
      <dgm:t>
        <a:bodyPr/>
        <a:lstStyle/>
        <a:p>
          <a:endParaRPr lang="en-US"/>
        </a:p>
      </dgm:t>
    </dgm:pt>
    <dgm:pt modelId="{621DB197-2E22-4B71-A9A7-968E0FA798CE}">
      <dgm:prSet/>
      <dgm:spPr/>
      <dgm:t>
        <a:bodyPr/>
        <a:lstStyle/>
        <a:p>
          <a:r>
            <a:rPr lang="en-US"/>
            <a:t>Išrinkta 3 metų kadencijai </a:t>
          </a:r>
          <a:r>
            <a:rPr lang="lt-LT"/>
            <a:t>nuo </a:t>
          </a:r>
          <a:r>
            <a:rPr lang="en-US"/>
            <a:t>202</a:t>
          </a:r>
          <a:r>
            <a:rPr lang="lt-LT"/>
            <a:t>5</a:t>
          </a:r>
          <a:r>
            <a:rPr lang="en-US"/>
            <a:t>.0</a:t>
          </a:r>
          <a:r>
            <a:rPr lang="lt-LT"/>
            <a:t>9</a:t>
          </a:r>
          <a:r>
            <a:rPr lang="en-US"/>
            <a:t>.</a:t>
          </a:r>
          <a:r>
            <a:rPr lang="lt-LT"/>
            <a:t>25 iki </a:t>
          </a:r>
          <a:r>
            <a:rPr lang="en-US"/>
            <a:t>202</a:t>
          </a:r>
          <a:r>
            <a:rPr lang="lt-LT"/>
            <a:t>8</a:t>
          </a:r>
          <a:r>
            <a:rPr lang="en-US"/>
            <a:t>.0</a:t>
          </a:r>
          <a:r>
            <a:rPr lang="lt-LT"/>
            <a:t>9</a:t>
          </a:r>
          <a:r>
            <a:rPr lang="en-US"/>
            <a:t>.24</a:t>
          </a:r>
        </a:p>
      </dgm:t>
    </dgm:pt>
    <dgm:pt modelId="{96675D34-A3AC-4265-B8F6-B9BE89F9AD3A}" type="parTrans" cxnId="{A3095BFD-7C97-4414-A5A3-D5FE95E27243}">
      <dgm:prSet/>
      <dgm:spPr/>
      <dgm:t>
        <a:bodyPr/>
        <a:lstStyle/>
        <a:p>
          <a:endParaRPr lang="en-US"/>
        </a:p>
      </dgm:t>
    </dgm:pt>
    <dgm:pt modelId="{06F2269A-6423-470B-A7A8-A5174D67BCE9}" type="sibTrans" cxnId="{A3095BFD-7C97-4414-A5A3-D5FE95E27243}">
      <dgm:prSet/>
      <dgm:spPr/>
      <dgm:t>
        <a:bodyPr/>
        <a:lstStyle/>
        <a:p>
          <a:endParaRPr lang="en-US"/>
        </a:p>
      </dgm:t>
    </dgm:pt>
    <dgm:pt modelId="{5A9C457B-A59C-4BCD-9E22-CB46276B0479}" type="pres">
      <dgm:prSet presAssocID="{D6F4C04B-965A-4C38-9AE8-F968AD9D793A}" presName="linear" presStyleCnt="0">
        <dgm:presLayoutVars>
          <dgm:animLvl val="lvl"/>
          <dgm:resizeHandles val="exact"/>
        </dgm:presLayoutVars>
      </dgm:prSet>
      <dgm:spPr/>
    </dgm:pt>
    <dgm:pt modelId="{FF9ED290-0187-482F-9798-51A8C54CCD1B}" type="pres">
      <dgm:prSet presAssocID="{FCDC6FEB-857E-42BD-B44C-DA4E9985639B}" presName="parentText" presStyleLbl="node1" presStyleIdx="0" presStyleCnt="2">
        <dgm:presLayoutVars>
          <dgm:chMax val="0"/>
          <dgm:bulletEnabled val="1"/>
        </dgm:presLayoutVars>
      </dgm:prSet>
      <dgm:spPr/>
    </dgm:pt>
    <dgm:pt modelId="{F72A9D42-6974-4B73-9910-0167F0D47541}" type="pres">
      <dgm:prSet presAssocID="{DF88341A-3A4E-4035-98E7-AF968F06BB23}" presName="spacer" presStyleCnt="0"/>
      <dgm:spPr/>
    </dgm:pt>
    <dgm:pt modelId="{419F3F13-BF41-44CC-AB41-F22BDAE14BB9}" type="pres">
      <dgm:prSet presAssocID="{621DB197-2E22-4B71-A9A7-968E0FA798CE}" presName="parentText" presStyleLbl="node1" presStyleIdx="1" presStyleCnt="2">
        <dgm:presLayoutVars>
          <dgm:chMax val="0"/>
          <dgm:bulletEnabled val="1"/>
        </dgm:presLayoutVars>
      </dgm:prSet>
      <dgm:spPr/>
    </dgm:pt>
  </dgm:ptLst>
  <dgm:cxnLst>
    <dgm:cxn modelId="{527AE139-F300-40EE-A1EC-F33F1E3ABD83}" type="presOf" srcId="{621DB197-2E22-4B71-A9A7-968E0FA798CE}" destId="{419F3F13-BF41-44CC-AB41-F22BDAE14BB9}" srcOrd="0" destOrd="0" presId="urn:microsoft.com/office/officeart/2005/8/layout/vList2"/>
    <dgm:cxn modelId="{17A91E8E-DF63-4CE9-BCF6-67F70E6745D2}" type="presOf" srcId="{D6F4C04B-965A-4C38-9AE8-F968AD9D793A}" destId="{5A9C457B-A59C-4BCD-9E22-CB46276B0479}" srcOrd="0" destOrd="0" presId="urn:microsoft.com/office/officeart/2005/8/layout/vList2"/>
    <dgm:cxn modelId="{79BDD6E0-CE96-4B97-BD0C-1742C63F955B}" srcId="{D6F4C04B-965A-4C38-9AE8-F968AD9D793A}" destId="{FCDC6FEB-857E-42BD-B44C-DA4E9985639B}" srcOrd="0" destOrd="0" parTransId="{C99C414E-D5F0-4FF6-A5E2-B49076644CFE}" sibTransId="{DF88341A-3A4E-4035-98E7-AF968F06BB23}"/>
    <dgm:cxn modelId="{8F54EBF7-8CAC-477B-90B8-9A0AFBC0D885}" type="presOf" srcId="{FCDC6FEB-857E-42BD-B44C-DA4E9985639B}" destId="{FF9ED290-0187-482F-9798-51A8C54CCD1B}" srcOrd="0" destOrd="0" presId="urn:microsoft.com/office/officeart/2005/8/layout/vList2"/>
    <dgm:cxn modelId="{A3095BFD-7C97-4414-A5A3-D5FE95E27243}" srcId="{D6F4C04B-965A-4C38-9AE8-F968AD9D793A}" destId="{621DB197-2E22-4B71-A9A7-968E0FA798CE}" srcOrd="1" destOrd="0" parTransId="{96675D34-A3AC-4265-B8F6-B9BE89F9AD3A}" sibTransId="{06F2269A-6423-470B-A7A8-A5174D67BCE9}"/>
    <dgm:cxn modelId="{41B4AC84-94EB-41BB-90C7-6E977898F97C}" type="presParOf" srcId="{5A9C457B-A59C-4BCD-9E22-CB46276B0479}" destId="{FF9ED290-0187-482F-9798-51A8C54CCD1B}" srcOrd="0" destOrd="0" presId="urn:microsoft.com/office/officeart/2005/8/layout/vList2"/>
    <dgm:cxn modelId="{68083802-270A-471A-A01A-A03AED7B40F9}" type="presParOf" srcId="{5A9C457B-A59C-4BCD-9E22-CB46276B0479}" destId="{F72A9D42-6974-4B73-9910-0167F0D47541}" srcOrd="1" destOrd="0" presId="urn:microsoft.com/office/officeart/2005/8/layout/vList2"/>
    <dgm:cxn modelId="{02883B24-4F21-48DE-AD8A-E9072A0B7601}" type="presParOf" srcId="{5A9C457B-A59C-4BCD-9E22-CB46276B0479}" destId="{419F3F13-BF41-44CC-AB41-F22BDAE14BB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191A53-01F9-4BF2-9F54-293A2E764182}"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A8DFC02D-8A8F-4B7B-AED0-4446AB971730}">
      <dgm:prSet/>
      <dgm:spPr/>
      <dgm:t>
        <a:bodyPr/>
        <a:lstStyle/>
        <a:p>
          <a:r>
            <a:rPr lang="lt-LT" dirty="0">
              <a:latin typeface="Times New Roman" panose="02020603050405020304" pitchFamily="18" charset="0"/>
              <a:cs typeface="Times New Roman" panose="02020603050405020304" pitchFamily="18" charset="0"/>
            </a:rPr>
            <a:t>Janina Augustinavičienė - bendruomenių organizacijų tarybos pirmininkė;</a:t>
          </a:r>
          <a:endParaRPr lang="en-US" dirty="0">
            <a:latin typeface="Times New Roman" panose="02020603050405020304" pitchFamily="18" charset="0"/>
            <a:cs typeface="Times New Roman" panose="02020603050405020304" pitchFamily="18" charset="0"/>
          </a:endParaRPr>
        </a:p>
      </dgm:t>
    </dgm:pt>
    <dgm:pt modelId="{F4A806AC-D407-4B97-AF38-C2A319C0475A}" type="parTrans" cxnId="{7C6C8A80-48AA-4AF6-92D8-5ED5A8BE3D33}">
      <dgm:prSet/>
      <dgm:spPr/>
      <dgm:t>
        <a:bodyPr/>
        <a:lstStyle/>
        <a:p>
          <a:endParaRPr lang="en-US"/>
        </a:p>
      </dgm:t>
    </dgm:pt>
    <dgm:pt modelId="{CF4777F8-402B-4D99-B8C9-88EDDBB7BA89}" type="sibTrans" cxnId="{7C6C8A80-48AA-4AF6-92D8-5ED5A8BE3D33}">
      <dgm:prSet/>
      <dgm:spPr/>
      <dgm:t>
        <a:bodyPr/>
        <a:lstStyle/>
        <a:p>
          <a:endParaRPr lang="en-US"/>
        </a:p>
      </dgm:t>
    </dgm:pt>
    <dgm:pt modelId="{F2122B5E-8351-4AC1-BD53-10FFAC585DC3}">
      <dgm:prSet/>
      <dgm:spPr/>
      <dgm:t>
        <a:bodyPr/>
        <a:lstStyle/>
        <a:p>
          <a:r>
            <a:rPr lang="lt-LT" dirty="0">
              <a:latin typeface="Times New Roman" panose="02020603050405020304" pitchFamily="18" charset="0"/>
              <a:cs typeface="Times New Roman" panose="02020603050405020304" pitchFamily="18" charset="0"/>
            </a:rPr>
            <a:t>Darius Vilimas - bendruomenių organizacijų tarybos pirmininkės pavaduotojas;</a:t>
          </a:r>
          <a:endParaRPr lang="en-US" dirty="0">
            <a:latin typeface="Times New Roman" panose="02020603050405020304" pitchFamily="18" charset="0"/>
            <a:cs typeface="Times New Roman" panose="02020603050405020304" pitchFamily="18" charset="0"/>
          </a:endParaRPr>
        </a:p>
      </dgm:t>
    </dgm:pt>
    <dgm:pt modelId="{4B8C4DC3-3705-4BA2-A28C-56903A2F183F}" type="parTrans" cxnId="{C717060B-2378-4FED-BAC0-BA744E5B56F8}">
      <dgm:prSet/>
      <dgm:spPr/>
      <dgm:t>
        <a:bodyPr/>
        <a:lstStyle/>
        <a:p>
          <a:endParaRPr lang="en-US"/>
        </a:p>
      </dgm:t>
    </dgm:pt>
    <dgm:pt modelId="{29FC4338-2FF9-4C79-8569-8AC9E3398F90}" type="sibTrans" cxnId="{C717060B-2378-4FED-BAC0-BA744E5B56F8}">
      <dgm:prSet/>
      <dgm:spPr/>
      <dgm:t>
        <a:bodyPr/>
        <a:lstStyle/>
        <a:p>
          <a:endParaRPr lang="en-US"/>
        </a:p>
      </dgm:t>
    </dgm:pt>
    <dgm:pt modelId="{D396BA11-86FD-4AA0-9C10-2C4150216986}">
      <dgm:prSet/>
      <dgm:spPr/>
      <dgm:t>
        <a:bodyPr/>
        <a:lstStyle/>
        <a:p>
          <a:r>
            <a:rPr lang="lt-LT" dirty="0">
              <a:latin typeface="Times New Roman" panose="02020603050405020304" pitchFamily="18" charset="0"/>
              <a:cs typeface="Times New Roman" panose="02020603050405020304" pitchFamily="18" charset="0"/>
            </a:rPr>
            <a:t>Kęstas Moroza – bendruomeninių organizacijų tarybos narys;</a:t>
          </a:r>
          <a:endParaRPr lang="en-US" dirty="0">
            <a:latin typeface="Times New Roman" panose="02020603050405020304" pitchFamily="18" charset="0"/>
            <a:cs typeface="Times New Roman" panose="02020603050405020304" pitchFamily="18" charset="0"/>
          </a:endParaRPr>
        </a:p>
      </dgm:t>
    </dgm:pt>
    <dgm:pt modelId="{E364E07F-B4BC-4AEC-8E11-967BF25A3EF8}" type="parTrans" cxnId="{9898C5F3-1C85-4F01-A88D-56487BB4F1BE}">
      <dgm:prSet/>
      <dgm:spPr/>
      <dgm:t>
        <a:bodyPr/>
        <a:lstStyle/>
        <a:p>
          <a:endParaRPr lang="en-US"/>
        </a:p>
      </dgm:t>
    </dgm:pt>
    <dgm:pt modelId="{E286BFF8-98ED-4045-963D-475F2FAEEFFC}" type="sibTrans" cxnId="{9898C5F3-1C85-4F01-A88D-56487BB4F1BE}">
      <dgm:prSet/>
      <dgm:spPr/>
      <dgm:t>
        <a:bodyPr/>
        <a:lstStyle/>
        <a:p>
          <a:endParaRPr lang="en-US"/>
        </a:p>
      </dgm:t>
    </dgm:pt>
    <dgm:pt modelId="{1FEBE4D9-68EA-4C89-95D0-84BCD1C7CBBA}">
      <dgm:prSet/>
      <dgm:spPr/>
      <dgm:t>
        <a:bodyPr/>
        <a:lstStyle/>
        <a:p>
          <a:r>
            <a:rPr lang="lt-LT" dirty="0">
              <a:latin typeface="Times New Roman" panose="02020603050405020304" pitchFamily="18" charset="0"/>
              <a:cs typeface="Times New Roman" panose="02020603050405020304" pitchFamily="18" charset="0"/>
            </a:rPr>
            <a:t>Dženeta Taraškevičienė- bendruomeninių organizacijų tarybos narė;</a:t>
          </a:r>
          <a:endParaRPr lang="en-US" dirty="0">
            <a:latin typeface="Times New Roman" panose="02020603050405020304" pitchFamily="18" charset="0"/>
            <a:cs typeface="Times New Roman" panose="02020603050405020304" pitchFamily="18" charset="0"/>
          </a:endParaRPr>
        </a:p>
      </dgm:t>
    </dgm:pt>
    <dgm:pt modelId="{6DBA26E3-6040-4EF5-9E5D-4737362E1280}" type="parTrans" cxnId="{66EC12EF-DDDD-4B53-A976-A243D26DA1E0}">
      <dgm:prSet/>
      <dgm:spPr/>
      <dgm:t>
        <a:bodyPr/>
        <a:lstStyle/>
        <a:p>
          <a:endParaRPr lang="en-US"/>
        </a:p>
      </dgm:t>
    </dgm:pt>
    <dgm:pt modelId="{6C5372C5-06F1-4C40-8EC5-5ACFC5CB011A}" type="sibTrans" cxnId="{66EC12EF-DDDD-4B53-A976-A243D26DA1E0}">
      <dgm:prSet/>
      <dgm:spPr/>
      <dgm:t>
        <a:bodyPr/>
        <a:lstStyle/>
        <a:p>
          <a:endParaRPr lang="en-US"/>
        </a:p>
      </dgm:t>
    </dgm:pt>
    <dgm:pt modelId="{31E341D6-5843-4CD5-89F8-165F18C8CCC8}">
      <dgm:prSet/>
      <dgm:spPr/>
      <dgm:t>
        <a:bodyPr/>
        <a:lstStyle/>
        <a:p>
          <a:r>
            <a:rPr lang="lt-LT" dirty="0">
              <a:latin typeface="Times New Roman" panose="02020603050405020304" pitchFamily="18" charset="0"/>
              <a:cs typeface="Times New Roman" panose="02020603050405020304" pitchFamily="18" charset="0"/>
            </a:rPr>
            <a:t>Eugenijus Cikanavičius - bendruomeninių organizacijų tarybos narys;</a:t>
          </a:r>
          <a:endParaRPr lang="en-US" dirty="0">
            <a:latin typeface="Times New Roman" panose="02020603050405020304" pitchFamily="18" charset="0"/>
            <a:cs typeface="Times New Roman" panose="02020603050405020304" pitchFamily="18" charset="0"/>
          </a:endParaRPr>
        </a:p>
      </dgm:t>
    </dgm:pt>
    <dgm:pt modelId="{CD6D64BD-E6DF-4433-AA9A-E24CF5ABC7A0}" type="parTrans" cxnId="{EF7631E8-E413-4921-9084-736C557390FA}">
      <dgm:prSet/>
      <dgm:spPr/>
      <dgm:t>
        <a:bodyPr/>
        <a:lstStyle/>
        <a:p>
          <a:endParaRPr lang="en-US"/>
        </a:p>
      </dgm:t>
    </dgm:pt>
    <dgm:pt modelId="{51B3D25E-F6F7-4272-A8EF-4CB2B228DDE8}" type="sibTrans" cxnId="{EF7631E8-E413-4921-9084-736C557390FA}">
      <dgm:prSet/>
      <dgm:spPr/>
      <dgm:t>
        <a:bodyPr/>
        <a:lstStyle/>
        <a:p>
          <a:endParaRPr lang="en-US"/>
        </a:p>
      </dgm:t>
    </dgm:pt>
    <dgm:pt modelId="{F8E6BB2D-8732-460B-925C-E839B3BB477E}">
      <dgm:prSet/>
      <dgm:spPr/>
      <dgm:t>
        <a:bodyPr/>
        <a:lstStyle/>
        <a:p>
          <a:r>
            <a:rPr lang="lt-LT" dirty="0">
              <a:latin typeface="Times New Roman" panose="02020603050405020304" pitchFamily="18" charset="0"/>
              <a:cs typeface="Times New Roman" panose="02020603050405020304" pitchFamily="18" charset="0"/>
            </a:rPr>
            <a:t>Neringa Žigutienė - bendruomeninių organizacijų tarybos narė.  </a:t>
          </a:r>
          <a:endParaRPr lang="en-US" dirty="0">
            <a:latin typeface="Times New Roman" panose="02020603050405020304" pitchFamily="18" charset="0"/>
            <a:cs typeface="Times New Roman" panose="02020603050405020304" pitchFamily="18" charset="0"/>
          </a:endParaRPr>
        </a:p>
      </dgm:t>
    </dgm:pt>
    <dgm:pt modelId="{8644A381-4D0E-40DC-AD29-3C7A62F7B0BC}" type="parTrans" cxnId="{046B23DD-6D01-4DB7-8279-5D5A9C16A5D3}">
      <dgm:prSet/>
      <dgm:spPr/>
      <dgm:t>
        <a:bodyPr/>
        <a:lstStyle/>
        <a:p>
          <a:endParaRPr lang="en-US"/>
        </a:p>
      </dgm:t>
    </dgm:pt>
    <dgm:pt modelId="{E7C8B753-8610-4CDE-9D3A-A97BA5B9D461}" type="sibTrans" cxnId="{046B23DD-6D01-4DB7-8279-5D5A9C16A5D3}">
      <dgm:prSet/>
      <dgm:spPr/>
      <dgm:t>
        <a:bodyPr/>
        <a:lstStyle/>
        <a:p>
          <a:endParaRPr lang="en-US"/>
        </a:p>
      </dgm:t>
    </dgm:pt>
    <dgm:pt modelId="{429306D5-1AC3-448D-A7C4-982C7C802078}" type="pres">
      <dgm:prSet presAssocID="{F1191A53-01F9-4BF2-9F54-293A2E764182}" presName="linear" presStyleCnt="0">
        <dgm:presLayoutVars>
          <dgm:animLvl val="lvl"/>
          <dgm:resizeHandles val="exact"/>
        </dgm:presLayoutVars>
      </dgm:prSet>
      <dgm:spPr/>
    </dgm:pt>
    <dgm:pt modelId="{BF456E95-99ED-470D-9B71-36D62C225DF8}" type="pres">
      <dgm:prSet presAssocID="{A8DFC02D-8A8F-4B7B-AED0-4446AB971730}" presName="parentText" presStyleLbl="node1" presStyleIdx="0" presStyleCnt="6">
        <dgm:presLayoutVars>
          <dgm:chMax val="0"/>
          <dgm:bulletEnabled val="1"/>
        </dgm:presLayoutVars>
      </dgm:prSet>
      <dgm:spPr/>
    </dgm:pt>
    <dgm:pt modelId="{A3C42244-BC3A-44EE-8D82-47A385F41673}" type="pres">
      <dgm:prSet presAssocID="{CF4777F8-402B-4D99-B8C9-88EDDBB7BA89}" presName="spacer" presStyleCnt="0"/>
      <dgm:spPr/>
    </dgm:pt>
    <dgm:pt modelId="{C5F10ECD-C39F-405B-91A3-D19DAE29CAB0}" type="pres">
      <dgm:prSet presAssocID="{F2122B5E-8351-4AC1-BD53-10FFAC585DC3}" presName="parentText" presStyleLbl="node1" presStyleIdx="1" presStyleCnt="6">
        <dgm:presLayoutVars>
          <dgm:chMax val="0"/>
          <dgm:bulletEnabled val="1"/>
        </dgm:presLayoutVars>
      </dgm:prSet>
      <dgm:spPr/>
    </dgm:pt>
    <dgm:pt modelId="{1791C10B-1EB6-4781-93C0-4909A726A986}" type="pres">
      <dgm:prSet presAssocID="{29FC4338-2FF9-4C79-8569-8AC9E3398F90}" presName="spacer" presStyleCnt="0"/>
      <dgm:spPr/>
    </dgm:pt>
    <dgm:pt modelId="{00F5D0A0-359E-4427-B547-B836A8414787}" type="pres">
      <dgm:prSet presAssocID="{D396BA11-86FD-4AA0-9C10-2C4150216986}" presName="parentText" presStyleLbl="node1" presStyleIdx="2" presStyleCnt="6">
        <dgm:presLayoutVars>
          <dgm:chMax val="0"/>
          <dgm:bulletEnabled val="1"/>
        </dgm:presLayoutVars>
      </dgm:prSet>
      <dgm:spPr/>
    </dgm:pt>
    <dgm:pt modelId="{15E1368F-54B1-4989-8B5F-8F5892484496}" type="pres">
      <dgm:prSet presAssocID="{E286BFF8-98ED-4045-963D-475F2FAEEFFC}" presName="spacer" presStyleCnt="0"/>
      <dgm:spPr/>
    </dgm:pt>
    <dgm:pt modelId="{712E4514-C6A9-4B4E-A95C-B319157B4A14}" type="pres">
      <dgm:prSet presAssocID="{1FEBE4D9-68EA-4C89-95D0-84BCD1C7CBBA}" presName="parentText" presStyleLbl="node1" presStyleIdx="3" presStyleCnt="6">
        <dgm:presLayoutVars>
          <dgm:chMax val="0"/>
          <dgm:bulletEnabled val="1"/>
        </dgm:presLayoutVars>
      </dgm:prSet>
      <dgm:spPr/>
    </dgm:pt>
    <dgm:pt modelId="{2E19C98B-B86F-44BE-86AE-4B91D913D8E1}" type="pres">
      <dgm:prSet presAssocID="{6C5372C5-06F1-4C40-8EC5-5ACFC5CB011A}" presName="spacer" presStyleCnt="0"/>
      <dgm:spPr/>
    </dgm:pt>
    <dgm:pt modelId="{9B2FB878-60D3-4E95-A9F0-4678D96963DF}" type="pres">
      <dgm:prSet presAssocID="{31E341D6-5843-4CD5-89F8-165F18C8CCC8}" presName="parentText" presStyleLbl="node1" presStyleIdx="4" presStyleCnt="6">
        <dgm:presLayoutVars>
          <dgm:chMax val="0"/>
          <dgm:bulletEnabled val="1"/>
        </dgm:presLayoutVars>
      </dgm:prSet>
      <dgm:spPr/>
    </dgm:pt>
    <dgm:pt modelId="{497DF8D3-459E-4358-B544-C0C400517DBC}" type="pres">
      <dgm:prSet presAssocID="{51B3D25E-F6F7-4272-A8EF-4CB2B228DDE8}" presName="spacer" presStyleCnt="0"/>
      <dgm:spPr/>
    </dgm:pt>
    <dgm:pt modelId="{C35C9545-BA83-4DC9-BEDD-67F29F201F8C}" type="pres">
      <dgm:prSet presAssocID="{F8E6BB2D-8732-460B-925C-E839B3BB477E}" presName="parentText" presStyleLbl="node1" presStyleIdx="5" presStyleCnt="6">
        <dgm:presLayoutVars>
          <dgm:chMax val="0"/>
          <dgm:bulletEnabled val="1"/>
        </dgm:presLayoutVars>
      </dgm:prSet>
      <dgm:spPr/>
    </dgm:pt>
  </dgm:ptLst>
  <dgm:cxnLst>
    <dgm:cxn modelId="{0C19B109-5B25-46D6-8B54-1043E9D48375}" type="presOf" srcId="{31E341D6-5843-4CD5-89F8-165F18C8CCC8}" destId="{9B2FB878-60D3-4E95-A9F0-4678D96963DF}" srcOrd="0" destOrd="0" presId="urn:microsoft.com/office/officeart/2005/8/layout/vList2"/>
    <dgm:cxn modelId="{C717060B-2378-4FED-BAC0-BA744E5B56F8}" srcId="{F1191A53-01F9-4BF2-9F54-293A2E764182}" destId="{F2122B5E-8351-4AC1-BD53-10FFAC585DC3}" srcOrd="1" destOrd="0" parTransId="{4B8C4DC3-3705-4BA2-A28C-56903A2F183F}" sibTransId="{29FC4338-2FF9-4C79-8569-8AC9E3398F90}"/>
    <dgm:cxn modelId="{AB41CE68-A5E4-402E-97EB-0C6144018E0F}" type="presOf" srcId="{F2122B5E-8351-4AC1-BD53-10FFAC585DC3}" destId="{C5F10ECD-C39F-405B-91A3-D19DAE29CAB0}" srcOrd="0" destOrd="0" presId="urn:microsoft.com/office/officeart/2005/8/layout/vList2"/>
    <dgm:cxn modelId="{7C6C8A80-48AA-4AF6-92D8-5ED5A8BE3D33}" srcId="{F1191A53-01F9-4BF2-9F54-293A2E764182}" destId="{A8DFC02D-8A8F-4B7B-AED0-4446AB971730}" srcOrd="0" destOrd="0" parTransId="{F4A806AC-D407-4B97-AF38-C2A319C0475A}" sibTransId="{CF4777F8-402B-4D99-B8C9-88EDDBB7BA89}"/>
    <dgm:cxn modelId="{93A3DB80-A1E1-4EED-9FAC-7E46D1EE4882}" type="presOf" srcId="{F1191A53-01F9-4BF2-9F54-293A2E764182}" destId="{429306D5-1AC3-448D-A7C4-982C7C802078}" srcOrd="0" destOrd="0" presId="urn:microsoft.com/office/officeart/2005/8/layout/vList2"/>
    <dgm:cxn modelId="{3991AC95-8BD4-47E7-812C-9ED428698FC5}" type="presOf" srcId="{D396BA11-86FD-4AA0-9C10-2C4150216986}" destId="{00F5D0A0-359E-4427-B547-B836A8414787}" srcOrd="0" destOrd="0" presId="urn:microsoft.com/office/officeart/2005/8/layout/vList2"/>
    <dgm:cxn modelId="{6A4602D0-37C8-4050-8C12-BF268421CC74}" type="presOf" srcId="{A8DFC02D-8A8F-4B7B-AED0-4446AB971730}" destId="{BF456E95-99ED-470D-9B71-36D62C225DF8}" srcOrd="0" destOrd="0" presId="urn:microsoft.com/office/officeart/2005/8/layout/vList2"/>
    <dgm:cxn modelId="{BC0385DB-B4CC-457B-8F55-AC7A1875BAC4}" type="presOf" srcId="{F8E6BB2D-8732-460B-925C-E839B3BB477E}" destId="{C35C9545-BA83-4DC9-BEDD-67F29F201F8C}" srcOrd="0" destOrd="0" presId="urn:microsoft.com/office/officeart/2005/8/layout/vList2"/>
    <dgm:cxn modelId="{046B23DD-6D01-4DB7-8279-5D5A9C16A5D3}" srcId="{F1191A53-01F9-4BF2-9F54-293A2E764182}" destId="{F8E6BB2D-8732-460B-925C-E839B3BB477E}" srcOrd="5" destOrd="0" parTransId="{8644A381-4D0E-40DC-AD29-3C7A62F7B0BC}" sibTransId="{E7C8B753-8610-4CDE-9D3A-A97BA5B9D461}"/>
    <dgm:cxn modelId="{7419BFE5-1665-41C6-A60E-B136CE3D6453}" type="presOf" srcId="{1FEBE4D9-68EA-4C89-95D0-84BCD1C7CBBA}" destId="{712E4514-C6A9-4B4E-A95C-B319157B4A14}" srcOrd="0" destOrd="0" presId="urn:microsoft.com/office/officeart/2005/8/layout/vList2"/>
    <dgm:cxn modelId="{EF7631E8-E413-4921-9084-736C557390FA}" srcId="{F1191A53-01F9-4BF2-9F54-293A2E764182}" destId="{31E341D6-5843-4CD5-89F8-165F18C8CCC8}" srcOrd="4" destOrd="0" parTransId="{CD6D64BD-E6DF-4433-AA9A-E24CF5ABC7A0}" sibTransId="{51B3D25E-F6F7-4272-A8EF-4CB2B228DDE8}"/>
    <dgm:cxn modelId="{66EC12EF-DDDD-4B53-A976-A243D26DA1E0}" srcId="{F1191A53-01F9-4BF2-9F54-293A2E764182}" destId="{1FEBE4D9-68EA-4C89-95D0-84BCD1C7CBBA}" srcOrd="3" destOrd="0" parTransId="{6DBA26E3-6040-4EF5-9E5D-4737362E1280}" sibTransId="{6C5372C5-06F1-4C40-8EC5-5ACFC5CB011A}"/>
    <dgm:cxn modelId="{9898C5F3-1C85-4F01-A88D-56487BB4F1BE}" srcId="{F1191A53-01F9-4BF2-9F54-293A2E764182}" destId="{D396BA11-86FD-4AA0-9C10-2C4150216986}" srcOrd="2" destOrd="0" parTransId="{E364E07F-B4BC-4AEC-8E11-967BF25A3EF8}" sibTransId="{E286BFF8-98ED-4045-963D-475F2FAEEFFC}"/>
    <dgm:cxn modelId="{AEB5EAC7-5191-48B8-8FA1-12E7D0693403}" type="presParOf" srcId="{429306D5-1AC3-448D-A7C4-982C7C802078}" destId="{BF456E95-99ED-470D-9B71-36D62C225DF8}" srcOrd="0" destOrd="0" presId="urn:microsoft.com/office/officeart/2005/8/layout/vList2"/>
    <dgm:cxn modelId="{92F9B6B5-11C1-4CBE-B10B-1DBAE03A8A7F}" type="presParOf" srcId="{429306D5-1AC3-448D-A7C4-982C7C802078}" destId="{A3C42244-BC3A-44EE-8D82-47A385F41673}" srcOrd="1" destOrd="0" presId="urn:microsoft.com/office/officeart/2005/8/layout/vList2"/>
    <dgm:cxn modelId="{69B879AB-061B-41E9-9508-88E06F05CD4A}" type="presParOf" srcId="{429306D5-1AC3-448D-A7C4-982C7C802078}" destId="{C5F10ECD-C39F-405B-91A3-D19DAE29CAB0}" srcOrd="2" destOrd="0" presId="urn:microsoft.com/office/officeart/2005/8/layout/vList2"/>
    <dgm:cxn modelId="{09618E2C-E9DF-4D82-9BCA-B5D3FC01ED4E}" type="presParOf" srcId="{429306D5-1AC3-448D-A7C4-982C7C802078}" destId="{1791C10B-1EB6-4781-93C0-4909A726A986}" srcOrd="3" destOrd="0" presId="urn:microsoft.com/office/officeart/2005/8/layout/vList2"/>
    <dgm:cxn modelId="{C6156B2C-5A78-420B-B0FC-5341B4805531}" type="presParOf" srcId="{429306D5-1AC3-448D-A7C4-982C7C802078}" destId="{00F5D0A0-359E-4427-B547-B836A8414787}" srcOrd="4" destOrd="0" presId="urn:microsoft.com/office/officeart/2005/8/layout/vList2"/>
    <dgm:cxn modelId="{F72A755A-7997-48C2-ABD3-413082B66A09}" type="presParOf" srcId="{429306D5-1AC3-448D-A7C4-982C7C802078}" destId="{15E1368F-54B1-4989-8B5F-8F5892484496}" srcOrd="5" destOrd="0" presId="urn:microsoft.com/office/officeart/2005/8/layout/vList2"/>
    <dgm:cxn modelId="{DB7A4835-541B-405E-B405-A1F1888933B7}" type="presParOf" srcId="{429306D5-1AC3-448D-A7C4-982C7C802078}" destId="{712E4514-C6A9-4B4E-A95C-B319157B4A14}" srcOrd="6" destOrd="0" presId="urn:microsoft.com/office/officeart/2005/8/layout/vList2"/>
    <dgm:cxn modelId="{2586AA0D-CCDB-4DE4-966B-B08957D4F233}" type="presParOf" srcId="{429306D5-1AC3-448D-A7C4-982C7C802078}" destId="{2E19C98B-B86F-44BE-86AE-4B91D913D8E1}" srcOrd="7" destOrd="0" presId="urn:microsoft.com/office/officeart/2005/8/layout/vList2"/>
    <dgm:cxn modelId="{5289B1AB-ACC6-4CED-8A77-A715753C6DB1}" type="presParOf" srcId="{429306D5-1AC3-448D-A7C4-982C7C802078}" destId="{9B2FB878-60D3-4E95-A9F0-4678D96963DF}" srcOrd="8" destOrd="0" presId="urn:microsoft.com/office/officeart/2005/8/layout/vList2"/>
    <dgm:cxn modelId="{D7DB2C87-D24F-44E4-842B-841CA825EE86}" type="presParOf" srcId="{429306D5-1AC3-448D-A7C4-982C7C802078}" destId="{497DF8D3-459E-4358-B544-C0C400517DBC}" srcOrd="9" destOrd="0" presId="urn:microsoft.com/office/officeart/2005/8/layout/vList2"/>
    <dgm:cxn modelId="{A110FA3E-F3E8-4C68-B1F9-FC3E224F737A}" type="presParOf" srcId="{429306D5-1AC3-448D-A7C4-982C7C802078}" destId="{C35C9545-BA83-4DC9-BEDD-67F29F201F8C}"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ECC2D7-1188-4D97-8A95-D993D0ECCAB8}" type="doc">
      <dgm:prSet loTypeId="urn:microsoft.com/office/officeart/2005/8/layout/vProcess5" loCatId="process" qsTypeId="urn:microsoft.com/office/officeart/2005/8/quickstyle/3d3" qsCatId="3D" csTypeId="urn:microsoft.com/office/officeart/2005/8/colors/colorful2" csCatId="colorful" phldr="1"/>
      <dgm:spPr/>
      <dgm:t>
        <a:bodyPr/>
        <a:lstStyle/>
        <a:p>
          <a:endParaRPr lang="en-US"/>
        </a:p>
      </dgm:t>
    </dgm:pt>
    <dgm:pt modelId="{81A0298E-C921-46E7-BA6E-8C20B1ECE5AD}">
      <dgm:prSet custT="1"/>
      <dgm:spPr/>
      <dgm:t>
        <a:bodyPr/>
        <a:lstStyle/>
        <a:p>
          <a:r>
            <a:rPr lang="lt-LT" sz="2200" dirty="0">
              <a:latin typeface="Times New Roman" panose="02020603050405020304" pitchFamily="18" charset="0"/>
              <a:cs typeface="Times New Roman" panose="02020603050405020304" pitchFamily="18" charset="0"/>
            </a:rPr>
            <a:t>Kompensuojamos įsteigimų, pastatų draudimo išlaidos (2280,58 Eur)</a:t>
          </a:r>
          <a:endParaRPr lang="en-US" sz="2200" dirty="0">
            <a:latin typeface="Times New Roman" panose="02020603050405020304" pitchFamily="18" charset="0"/>
            <a:cs typeface="Times New Roman" panose="02020603050405020304" pitchFamily="18" charset="0"/>
          </a:endParaRPr>
        </a:p>
      </dgm:t>
    </dgm:pt>
    <dgm:pt modelId="{87518837-8C9A-447D-A406-6E9C5C3FFE73}" type="parTrans" cxnId="{9D07AA34-FA3B-469A-9F74-C04ED3E71781}">
      <dgm:prSet/>
      <dgm:spPr/>
      <dgm:t>
        <a:bodyPr/>
        <a:lstStyle/>
        <a:p>
          <a:endParaRPr lang="en-US"/>
        </a:p>
      </dgm:t>
    </dgm:pt>
    <dgm:pt modelId="{CE9E8D90-E94B-454E-BE83-67848BFB698E}" type="sibTrans" cxnId="{9D07AA34-FA3B-469A-9F74-C04ED3E71781}">
      <dgm:prSet/>
      <dgm:spPr/>
      <dgm:t>
        <a:bodyPr/>
        <a:lstStyle/>
        <a:p>
          <a:endParaRPr lang="en-US"/>
        </a:p>
      </dgm:t>
    </dgm:pt>
    <dgm:pt modelId="{9CDCC14A-505F-49D6-BB6A-FFFC66610F7B}">
      <dgm:prSet custT="1"/>
      <dgm:spPr/>
      <dgm:t>
        <a:bodyPr/>
        <a:lstStyle/>
        <a:p>
          <a:r>
            <a:rPr lang="lt-LT" sz="2200" dirty="0">
              <a:latin typeface="Times New Roman" panose="02020603050405020304" pitchFamily="18" charset="0"/>
              <a:cs typeface="Times New Roman" panose="02020603050405020304" pitchFamily="18" charset="0"/>
            </a:rPr>
            <a:t>Bendruomeninių projektų rėmimas (</a:t>
          </a:r>
          <a:r>
            <a:rPr lang="lt-LT" sz="2200" b="0" i="0" dirty="0">
              <a:latin typeface="Times New Roman" panose="02020603050405020304" pitchFamily="18" charset="0"/>
              <a:cs typeface="Times New Roman" panose="02020603050405020304" pitchFamily="18" charset="0"/>
            </a:rPr>
            <a:t>13988,50</a:t>
          </a:r>
          <a:r>
            <a:rPr lang="en-US" sz="2200" b="0" i="0" dirty="0">
              <a:latin typeface="Times New Roman" panose="02020603050405020304" pitchFamily="18" charset="0"/>
              <a:cs typeface="Times New Roman" panose="02020603050405020304" pitchFamily="18" charset="0"/>
            </a:rPr>
            <a:t> </a:t>
          </a:r>
          <a:r>
            <a:rPr lang="lt-LT" sz="2200" b="0" i="0" dirty="0">
              <a:latin typeface="Times New Roman" panose="02020603050405020304" pitchFamily="18" charset="0"/>
              <a:cs typeface="Times New Roman" panose="02020603050405020304" pitchFamily="18" charset="0"/>
            </a:rPr>
            <a:t>Eur</a:t>
          </a:r>
          <a:r>
            <a:rPr lang="lt-LT"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dgm:t>
    </dgm:pt>
    <dgm:pt modelId="{C8BFF109-86F3-4E87-BDEC-CCBEDB99FB3F}" type="parTrans" cxnId="{895A9E0C-7214-499E-AF82-3F579B6962D9}">
      <dgm:prSet/>
      <dgm:spPr/>
      <dgm:t>
        <a:bodyPr/>
        <a:lstStyle/>
        <a:p>
          <a:endParaRPr lang="en-US"/>
        </a:p>
      </dgm:t>
    </dgm:pt>
    <dgm:pt modelId="{230F0C9F-0613-4F44-B398-849EC925E07D}" type="sibTrans" cxnId="{895A9E0C-7214-499E-AF82-3F579B6962D9}">
      <dgm:prSet/>
      <dgm:spPr/>
      <dgm:t>
        <a:bodyPr/>
        <a:lstStyle/>
        <a:p>
          <a:endParaRPr lang="en-US"/>
        </a:p>
      </dgm:t>
    </dgm:pt>
    <dgm:pt modelId="{4E29A0CA-453E-40A6-86C2-13900860FC37}">
      <dgm:prSet custT="1"/>
      <dgm:spPr/>
      <dgm:t>
        <a:bodyPr/>
        <a:lstStyle/>
        <a:p>
          <a:r>
            <a:rPr lang="lt-LT" sz="2200" dirty="0">
              <a:latin typeface="Times New Roman" panose="02020603050405020304" pitchFamily="18" charset="0"/>
              <a:cs typeface="Times New Roman" panose="02020603050405020304" pitchFamily="18" charset="0"/>
            </a:rPr>
            <a:t>Prisidėjimai prie projektų įgyvendinamų pagal  Kaišiadorių  vietos veiklos grupių strategijas</a:t>
          </a:r>
          <a:r>
            <a:rPr lang="en-GB" sz="2200"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22138,25 Eur</a:t>
          </a:r>
          <a:r>
            <a:rPr lang="en-GB" sz="2200" dirty="0">
              <a:latin typeface="Times New Roman" panose="02020603050405020304" pitchFamily="18" charset="0"/>
              <a:cs typeface="Times New Roman" panose="02020603050405020304" pitchFamily="18" charset="0"/>
            </a:rPr>
            <a:t>)</a:t>
          </a:r>
          <a:r>
            <a:rPr lang="lt-LT" sz="2200" dirty="0">
              <a:latin typeface="Times New Roman" panose="02020603050405020304" pitchFamily="18" charset="0"/>
              <a:cs typeface="Times New Roman" panose="02020603050405020304" pitchFamily="18" charset="0"/>
            </a:rPr>
            <a:t>  (nuo 5</a:t>
          </a:r>
          <a:r>
            <a:rPr lang="en-US" sz="2200"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iki 60</a:t>
          </a:r>
          <a:r>
            <a:rPr lang="en-US" sz="2200" dirty="0">
              <a:latin typeface="Times New Roman" panose="02020603050405020304" pitchFamily="18" charset="0"/>
              <a:cs typeface="Times New Roman" panose="02020603050405020304" pitchFamily="18" charset="0"/>
            </a:rPr>
            <a:t> % + PVM)</a:t>
          </a:r>
          <a:r>
            <a:rPr lang="lt-LT"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dgm:t>
    </dgm:pt>
    <dgm:pt modelId="{8C56D3D9-726B-4889-B406-BB7553AFAFFE}" type="parTrans" cxnId="{15B4E800-3796-4ED5-9588-1B66CEE38760}">
      <dgm:prSet/>
      <dgm:spPr/>
      <dgm:t>
        <a:bodyPr/>
        <a:lstStyle/>
        <a:p>
          <a:endParaRPr lang="en-US"/>
        </a:p>
      </dgm:t>
    </dgm:pt>
    <dgm:pt modelId="{2BFF5E84-F0F9-4130-A02F-23E273A6197F}" type="sibTrans" cxnId="{15B4E800-3796-4ED5-9588-1B66CEE38760}">
      <dgm:prSet/>
      <dgm:spPr/>
      <dgm:t>
        <a:bodyPr/>
        <a:lstStyle/>
        <a:p>
          <a:endParaRPr lang="en-US"/>
        </a:p>
      </dgm:t>
    </dgm:pt>
    <dgm:pt modelId="{24CB8149-D752-4EBF-9A73-DB47EF9A483E}">
      <dgm:prSet custT="1"/>
      <dgm:spPr/>
      <dgm:t>
        <a:bodyPr/>
        <a:lstStyle/>
        <a:p>
          <a:pPr>
            <a:spcAft>
              <a:spcPts val="0"/>
            </a:spcAft>
          </a:pPr>
          <a:r>
            <a:rPr lang="lt-LT" sz="2200" dirty="0">
              <a:latin typeface="Times New Roman" panose="02020603050405020304" pitchFamily="18" charset="0"/>
              <a:cs typeface="Times New Roman" panose="02020603050405020304" pitchFamily="18" charset="0"/>
            </a:rPr>
            <a:t>LKBS sąskrydis.</a:t>
          </a:r>
          <a:r>
            <a:rPr lang="en-US" sz="2200"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Nuvykimo finansavimas.</a:t>
          </a:r>
          <a:r>
            <a:rPr lang="en-US" sz="2200"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(1000,00</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Eur</a:t>
          </a:r>
          <a:r>
            <a:rPr lang="lt-LT"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a:spcAft>
              <a:spcPts val="0"/>
            </a:spcAft>
          </a:pPr>
          <a:r>
            <a:rPr lang="lt-LT" sz="2200" dirty="0">
              <a:latin typeface="Times New Roman" panose="02020603050405020304" pitchFamily="18" charset="0"/>
              <a:cs typeface="Times New Roman" panose="02020603050405020304" pitchFamily="18" charset="0"/>
            </a:rPr>
            <a:t> Kaimo bendruomenių susitikimas. (3000,00</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Eur</a:t>
          </a:r>
          <a:r>
            <a:rPr lang="lt-LT"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dgm:t>
    </dgm:pt>
    <dgm:pt modelId="{8B6B6D36-A474-4837-82C3-C58B33278077}" type="parTrans" cxnId="{C588A210-64D8-4334-80AC-FB1C6FD44213}">
      <dgm:prSet/>
      <dgm:spPr/>
      <dgm:t>
        <a:bodyPr/>
        <a:lstStyle/>
        <a:p>
          <a:endParaRPr lang="en-US"/>
        </a:p>
      </dgm:t>
    </dgm:pt>
    <dgm:pt modelId="{4C8B9927-3EC1-48B4-9B25-10B48B23F936}" type="sibTrans" cxnId="{C588A210-64D8-4334-80AC-FB1C6FD44213}">
      <dgm:prSet/>
      <dgm:spPr/>
      <dgm:t>
        <a:bodyPr/>
        <a:lstStyle/>
        <a:p>
          <a:endParaRPr lang="en-US"/>
        </a:p>
      </dgm:t>
    </dgm:pt>
    <dgm:pt modelId="{3BA5F3A1-08CE-477C-8DC5-55DB69D0E9D8}">
      <dgm:prSet custT="1"/>
      <dgm:spPr/>
      <dgm:t>
        <a:bodyPr/>
        <a:lstStyle/>
        <a:p>
          <a:r>
            <a:rPr lang="lt-LT" sz="2200" dirty="0">
              <a:latin typeface="Times New Roman" panose="02020603050405020304" pitchFamily="18" charset="0"/>
              <a:cs typeface="Times New Roman" panose="02020603050405020304" pitchFamily="18" charset="0"/>
            </a:rPr>
            <a:t>Bendruomenių buhalterės išlaikymo finansavimas (15876,00</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Eur</a:t>
          </a:r>
          <a:r>
            <a:rPr lang="lt-LT"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dgm:t>
    </dgm:pt>
    <dgm:pt modelId="{35AB7030-5EA1-4290-81EE-3758CBCD76E0}" type="parTrans" cxnId="{098FF6FF-2EEC-441C-89F4-4B07F7A9498E}">
      <dgm:prSet/>
      <dgm:spPr/>
      <dgm:t>
        <a:bodyPr/>
        <a:lstStyle/>
        <a:p>
          <a:endParaRPr lang="pl-PL"/>
        </a:p>
      </dgm:t>
    </dgm:pt>
    <dgm:pt modelId="{3150B0E4-5673-4488-89C1-8BE1C0570842}" type="sibTrans" cxnId="{098FF6FF-2EEC-441C-89F4-4B07F7A9498E}">
      <dgm:prSet/>
      <dgm:spPr/>
      <dgm:t>
        <a:bodyPr/>
        <a:lstStyle/>
        <a:p>
          <a:endParaRPr lang="pl-PL"/>
        </a:p>
      </dgm:t>
    </dgm:pt>
    <dgm:pt modelId="{D6B26814-04F8-4773-BC7F-FE512C72D1E9}" type="pres">
      <dgm:prSet presAssocID="{8CECC2D7-1188-4D97-8A95-D993D0ECCAB8}" presName="outerComposite" presStyleCnt="0">
        <dgm:presLayoutVars>
          <dgm:chMax val="5"/>
          <dgm:dir/>
          <dgm:resizeHandles val="exact"/>
        </dgm:presLayoutVars>
      </dgm:prSet>
      <dgm:spPr/>
    </dgm:pt>
    <dgm:pt modelId="{3858CE67-D470-4D8B-B341-97B66F0034E2}" type="pres">
      <dgm:prSet presAssocID="{8CECC2D7-1188-4D97-8A95-D993D0ECCAB8}" presName="dummyMaxCanvas" presStyleCnt="0">
        <dgm:presLayoutVars/>
      </dgm:prSet>
      <dgm:spPr/>
    </dgm:pt>
    <dgm:pt modelId="{EA3CD6B0-689F-4EAE-8627-F2D8609040B9}" type="pres">
      <dgm:prSet presAssocID="{8CECC2D7-1188-4D97-8A95-D993D0ECCAB8}" presName="FiveNodes_1" presStyleLbl="node1" presStyleIdx="0" presStyleCnt="5" custLinFactNeighborX="-358" custLinFactNeighborY="-841">
        <dgm:presLayoutVars>
          <dgm:bulletEnabled val="1"/>
        </dgm:presLayoutVars>
      </dgm:prSet>
      <dgm:spPr/>
    </dgm:pt>
    <dgm:pt modelId="{3675CA7E-DE30-4BF8-ACBE-7D5674B44B58}" type="pres">
      <dgm:prSet presAssocID="{8CECC2D7-1188-4D97-8A95-D993D0ECCAB8}" presName="FiveNodes_2" presStyleLbl="node1" presStyleIdx="1" presStyleCnt="5" custScaleX="102883">
        <dgm:presLayoutVars>
          <dgm:bulletEnabled val="1"/>
        </dgm:presLayoutVars>
      </dgm:prSet>
      <dgm:spPr/>
    </dgm:pt>
    <dgm:pt modelId="{11473835-1319-4874-96AC-E6EC35927850}" type="pres">
      <dgm:prSet presAssocID="{8CECC2D7-1188-4D97-8A95-D993D0ECCAB8}" presName="FiveNodes_3" presStyleLbl="node1" presStyleIdx="2" presStyleCnt="5" custScaleX="105664">
        <dgm:presLayoutVars>
          <dgm:bulletEnabled val="1"/>
        </dgm:presLayoutVars>
      </dgm:prSet>
      <dgm:spPr/>
    </dgm:pt>
    <dgm:pt modelId="{6111A1D1-3CC2-4117-9D45-A57825CB9DFB}" type="pres">
      <dgm:prSet presAssocID="{8CECC2D7-1188-4D97-8A95-D993D0ECCAB8}" presName="FiveNodes_4" presStyleLbl="node1" presStyleIdx="3" presStyleCnt="5" custScaleX="109326">
        <dgm:presLayoutVars>
          <dgm:bulletEnabled val="1"/>
        </dgm:presLayoutVars>
      </dgm:prSet>
      <dgm:spPr/>
    </dgm:pt>
    <dgm:pt modelId="{F516F9EB-C189-442A-8E6A-FAED960A69BF}" type="pres">
      <dgm:prSet presAssocID="{8CECC2D7-1188-4D97-8A95-D993D0ECCAB8}" presName="FiveNodes_5" presStyleLbl="node1" presStyleIdx="4" presStyleCnt="5">
        <dgm:presLayoutVars>
          <dgm:bulletEnabled val="1"/>
        </dgm:presLayoutVars>
      </dgm:prSet>
      <dgm:spPr/>
    </dgm:pt>
    <dgm:pt modelId="{A79E49A1-14C7-4096-AEBA-E480CF9263AB}" type="pres">
      <dgm:prSet presAssocID="{8CECC2D7-1188-4D97-8A95-D993D0ECCAB8}" presName="FiveConn_1-2" presStyleLbl="fgAccFollowNode1" presStyleIdx="0" presStyleCnt="4">
        <dgm:presLayoutVars>
          <dgm:bulletEnabled val="1"/>
        </dgm:presLayoutVars>
      </dgm:prSet>
      <dgm:spPr/>
    </dgm:pt>
    <dgm:pt modelId="{9441D7AE-9E83-4000-A383-07476FB7FC99}" type="pres">
      <dgm:prSet presAssocID="{8CECC2D7-1188-4D97-8A95-D993D0ECCAB8}" presName="FiveConn_2-3" presStyleLbl="fgAccFollowNode1" presStyleIdx="1" presStyleCnt="4">
        <dgm:presLayoutVars>
          <dgm:bulletEnabled val="1"/>
        </dgm:presLayoutVars>
      </dgm:prSet>
      <dgm:spPr/>
    </dgm:pt>
    <dgm:pt modelId="{0D78DDF5-5E84-4C19-859D-4A9A705D2B85}" type="pres">
      <dgm:prSet presAssocID="{8CECC2D7-1188-4D97-8A95-D993D0ECCAB8}" presName="FiveConn_3-4" presStyleLbl="fgAccFollowNode1" presStyleIdx="2" presStyleCnt="4">
        <dgm:presLayoutVars>
          <dgm:bulletEnabled val="1"/>
        </dgm:presLayoutVars>
      </dgm:prSet>
      <dgm:spPr/>
    </dgm:pt>
    <dgm:pt modelId="{DC46D993-96DF-4D14-8A1B-A8C2C3D547FF}" type="pres">
      <dgm:prSet presAssocID="{8CECC2D7-1188-4D97-8A95-D993D0ECCAB8}" presName="FiveConn_4-5" presStyleLbl="fgAccFollowNode1" presStyleIdx="3" presStyleCnt="4">
        <dgm:presLayoutVars>
          <dgm:bulletEnabled val="1"/>
        </dgm:presLayoutVars>
      </dgm:prSet>
      <dgm:spPr/>
    </dgm:pt>
    <dgm:pt modelId="{70481507-4C0D-4761-A0ED-3FB0F6F11FFB}" type="pres">
      <dgm:prSet presAssocID="{8CECC2D7-1188-4D97-8A95-D993D0ECCAB8}" presName="FiveNodes_1_text" presStyleLbl="node1" presStyleIdx="4" presStyleCnt="5">
        <dgm:presLayoutVars>
          <dgm:bulletEnabled val="1"/>
        </dgm:presLayoutVars>
      </dgm:prSet>
      <dgm:spPr/>
    </dgm:pt>
    <dgm:pt modelId="{9D53BC65-9F34-476B-878F-7B9084CF50D5}" type="pres">
      <dgm:prSet presAssocID="{8CECC2D7-1188-4D97-8A95-D993D0ECCAB8}" presName="FiveNodes_2_text" presStyleLbl="node1" presStyleIdx="4" presStyleCnt="5">
        <dgm:presLayoutVars>
          <dgm:bulletEnabled val="1"/>
        </dgm:presLayoutVars>
      </dgm:prSet>
      <dgm:spPr/>
    </dgm:pt>
    <dgm:pt modelId="{75A46523-D120-4FAA-946C-0D0C9FCF49E0}" type="pres">
      <dgm:prSet presAssocID="{8CECC2D7-1188-4D97-8A95-D993D0ECCAB8}" presName="FiveNodes_3_text" presStyleLbl="node1" presStyleIdx="4" presStyleCnt="5">
        <dgm:presLayoutVars>
          <dgm:bulletEnabled val="1"/>
        </dgm:presLayoutVars>
      </dgm:prSet>
      <dgm:spPr/>
    </dgm:pt>
    <dgm:pt modelId="{D889D64F-1FCF-45E7-9CE7-B6BDBCA1E44E}" type="pres">
      <dgm:prSet presAssocID="{8CECC2D7-1188-4D97-8A95-D993D0ECCAB8}" presName="FiveNodes_4_text" presStyleLbl="node1" presStyleIdx="4" presStyleCnt="5">
        <dgm:presLayoutVars>
          <dgm:bulletEnabled val="1"/>
        </dgm:presLayoutVars>
      </dgm:prSet>
      <dgm:spPr/>
    </dgm:pt>
    <dgm:pt modelId="{FCC353CC-85F0-4FCB-A232-221403F0AE70}" type="pres">
      <dgm:prSet presAssocID="{8CECC2D7-1188-4D97-8A95-D993D0ECCAB8}" presName="FiveNodes_5_text" presStyleLbl="node1" presStyleIdx="4" presStyleCnt="5">
        <dgm:presLayoutVars>
          <dgm:bulletEnabled val="1"/>
        </dgm:presLayoutVars>
      </dgm:prSet>
      <dgm:spPr/>
    </dgm:pt>
  </dgm:ptLst>
  <dgm:cxnLst>
    <dgm:cxn modelId="{6CEED800-60A9-4246-AE8E-F1D4111BF9D4}" type="presOf" srcId="{2BFF5E84-F0F9-4130-A02F-23E273A6197F}" destId="{0D78DDF5-5E84-4C19-859D-4A9A705D2B85}" srcOrd="0" destOrd="0" presId="urn:microsoft.com/office/officeart/2005/8/layout/vProcess5"/>
    <dgm:cxn modelId="{15B4E800-3796-4ED5-9588-1B66CEE38760}" srcId="{8CECC2D7-1188-4D97-8A95-D993D0ECCAB8}" destId="{4E29A0CA-453E-40A6-86C2-13900860FC37}" srcOrd="2" destOrd="0" parTransId="{8C56D3D9-726B-4889-B406-BB7553AFAFFE}" sibTransId="{2BFF5E84-F0F9-4130-A02F-23E273A6197F}"/>
    <dgm:cxn modelId="{895A9E0C-7214-499E-AF82-3F579B6962D9}" srcId="{8CECC2D7-1188-4D97-8A95-D993D0ECCAB8}" destId="{9CDCC14A-505F-49D6-BB6A-FFFC66610F7B}" srcOrd="1" destOrd="0" parTransId="{C8BFF109-86F3-4E87-BDEC-CCBEDB99FB3F}" sibTransId="{230F0C9F-0613-4F44-B398-849EC925E07D}"/>
    <dgm:cxn modelId="{C588A210-64D8-4334-80AC-FB1C6FD44213}" srcId="{8CECC2D7-1188-4D97-8A95-D993D0ECCAB8}" destId="{24CB8149-D752-4EBF-9A73-DB47EF9A483E}" srcOrd="3" destOrd="0" parTransId="{8B6B6D36-A474-4837-82C3-C58B33278077}" sibTransId="{4C8B9927-3EC1-48B4-9B25-10B48B23F936}"/>
    <dgm:cxn modelId="{5563B91A-90EE-477C-B813-D0429157326B}" type="presOf" srcId="{230F0C9F-0613-4F44-B398-849EC925E07D}" destId="{9441D7AE-9E83-4000-A383-07476FB7FC99}" srcOrd="0" destOrd="0" presId="urn:microsoft.com/office/officeart/2005/8/layout/vProcess5"/>
    <dgm:cxn modelId="{E404B31F-F51C-41E5-8435-AD19F34D178E}" type="presOf" srcId="{4E29A0CA-453E-40A6-86C2-13900860FC37}" destId="{75A46523-D120-4FAA-946C-0D0C9FCF49E0}" srcOrd="1" destOrd="0" presId="urn:microsoft.com/office/officeart/2005/8/layout/vProcess5"/>
    <dgm:cxn modelId="{9D07AA34-FA3B-469A-9F74-C04ED3E71781}" srcId="{8CECC2D7-1188-4D97-8A95-D993D0ECCAB8}" destId="{81A0298E-C921-46E7-BA6E-8C20B1ECE5AD}" srcOrd="0" destOrd="0" parTransId="{87518837-8C9A-447D-A406-6E9C5C3FFE73}" sibTransId="{CE9E8D90-E94B-454E-BE83-67848BFB698E}"/>
    <dgm:cxn modelId="{F7D29E5E-1C42-4533-A5C1-1396A255CAD8}" type="presOf" srcId="{24CB8149-D752-4EBF-9A73-DB47EF9A483E}" destId="{6111A1D1-3CC2-4117-9D45-A57825CB9DFB}" srcOrd="0" destOrd="0" presId="urn:microsoft.com/office/officeart/2005/8/layout/vProcess5"/>
    <dgm:cxn modelId="{AF301D6D-7F64-4356-841E-A29A0B3DD573}" type="presOf" srcId="{8CECC2D7-1188-4D97-8A95-D993D0ECCAB8}" destId="{D6B26814-04F8-4773-BC7F-FE512C72D1E9}" srcOrd="0" destOrd="0" presId="urn:microsoft.com/office/officeart/2005/8/layout/vProcess5"/>
    <dgm:cxn modelId="{E04F4178-DF2A-44E6-93BA-F87FFFF7DAAB}" type="presOf" srcId="{9CDCC14A-505F-49D6-BB6A-FFFC66610F7B}" destId="{3675CA7E-DE30-4BF8-ACBE-7D5674B44B58}" srcOrd="0" destOrd="0" presId="urn:microsoft.com/office/officeart/2005/8/layout/vProcess5"/>
    <dgm:cxn modelId="{16B6727B-B2E7-4E4F-8CA4-F22A7535BE29}" type="presOf" srcId="{81A0298E-C921-46E7-BA6E-8C20B1ECE5AD}" destId="{70481507-4C0D-4761-A0ED-3FB0F6F11FFB}" srcOrd="1" destOrd="0" presId="urn:microsoft.com/office/officeart/2005/8/layout/vProcess5"/>
    <dgm:cxn modelId="{2D8C1788-8B09-40F8-A971-6505C889DE74}" type="presOf" srcId="{9CDCC14A-505F-49D6-BB6A-FFFC66610F7B}" destId="{9D53BC65-9F34-476B-878F-7B9084CF50D5}" srcOrd="1" destOrd="0" presId="urn:microsoft.com/office/officeart/2005/8/layout/vProcess5"/>
    <dgm:cxn modelId="{BF631694-663D-4BEF-BEA7-753DD45C5AB1}" type="presOf" srcId="{24CB8149-D752-4EBF-9A73-DB47EF9A483E}" destId="{D889D64F-1FCF-45E7-9CE7-B6BDBCA1E44E}" srcOrd="1" destOrd="0" presId="urn:microsoft.com/office/officeart/2005/8/layout/vProcess5"/>
    <dgm:cxn modelId="{4E59E498-E815-48A6-9945-7D38805BB1B0}" type="presOf" srcId="{CE9E8D90-E94B-454E-BE83-67848BFB698E}" destId="{A79E49A1-14C7-4096-AEBA-E480CF9263AB}" srcOrd="0" destOrd="0" presId="urn:microsoft.com/office/officeart/2005/8/layout/vProcess5"/>
    <dgm:cxn modelId="{E96EB4D5-0163-4F7D-96C4-6E413F07F4D3}" type="presOf" srcId="{81A0298E-C921-46E7-BA6E-8C20B1ECE5AD}" destId="{EA3CD6B0-689F-4EAE-8627-F2D8609040B9}" srcOrd="0" destOrd="0" presId="urn:microsoft.com/office/officeart/2005/8/layout/vProcess5"/>
    <dgm:cxn modelId="{EC3272D7-3D80-45C5-8707-EEB04EBD10E6}" type="presOf" srcId="{4C8B9927-3EC1-48B4-9B25-10B48B23F936}" destId="{DC46D993-96DF-4D14-8A1B-A8C2C3D547FF}" srcOrd="0" destOrd="0" presId="urn:microsoft.com/office/officeart/2005/8/layout/vProcess5"/>
    <dgm:cxn modelId="{1B05C1DA-8776-4520-9DC6-7F7FAB9EDCDB}" type="presOf" srcId="{3BA5F3A1-08CE-477C-8DC5-55DB69D0E9D8}" destId="{F516F9EB-C189-442A-8E6A-FAED960A69BF}" srcOrd="0" destOrd="0" presId="urn:microsoft.com/office/officeart/2005/8/layout/vProcess5"/>
    <dgm:cxn modelId="{58716CE8-2563-46DF-A832-B350DA9F965E}" type="presOf" srcId="{3BA5F3A1-08CE-477C-8DC5-55DB69D0E9D8}" destId="{FCC353CC-85F0-4FCB-A232-221403F0AE70}" srcOrd="1" destOrd="0" presId="urn:microsoft.com/office/officeart/2005/8/layout/vProcess5"/>
    <dgm:cxn modelId="{1D6725F8-88AD-462E-8893-459E812BFFF9}" type="presOf" srcId="{4E29A0CA-453E-40A6-86C2-13900860FC37}" destId="{11473835-1319-4874-96AC-E6EC35927850}" srcOrd="0" destOrd="0" presId="urn:microsoft.com/office/officeart/2005/8/layout/vProcess5"/>
    <dgm:cxn modelId="{098FF6FF-2EEC-441C-89F4-4B07F7A9498E}" srcId="{8CECC2D7-1188-4D97-8A95-D993D0ECCAB8}" destId="{3BA5F3A1-08CE-477C-8DC5-55DB69D0E9D8}" srcOrd="4" destOrd="0" parTransId="{35AB7030-5EA1-4290-81EE-3758CBCD76E0}" sibTransId="{3150B0E4-5673-4488-89C1-8BE1C0570842}"/>
    <dgm:cxn modelId="{A8C354EB-3DF1-4AF0-A204-E5E5DF61380F}" type="presParOf" srcId="{D6B26814-04F8-4773-BC7F-FE512C72D1E9}" destId="{3858CE67-D470-4D8B-B341-97B66F0034E2}" srcOrd="0" destOrd="0" presId="urn:microsoft.com/office/officeart/2005/8/layout/vProcess5"/>
    <dgm:cxn modelId="{F13389A9-111C-41CB-97FA-3F0271D668B0}" type="presParOf" srcId="{D6B26814-04F8-4773-BC7F-FE512C72D1E9}" destId="{EA3CD6B0-689F-4EAE-8627-F2D8609040B9}" srcOrd="1" destOrd="0" presId="urn:microsoft.com/office/officeart/2005/8/layout/vProcess5"/>
    <dgm:cxn modelId="{AAE67EC6-60E8-4CFF-B609-1EDE85037625}" type="presParOf" srcId="{D6B26814-04F8-4773-BC7F-FE512C72D1E9}" destId="{3675CA7E-DE30-4BF8-ACBE-7D5674B44B58}" srcOrd="2" destOrd="0" presId="urn:microsoft.com/office/officeart/2005/8/layout/vProcess5"/>
    <dgm:cxn modelId="{9BB07605-9265-4156-807D-5C2D0CAC2CBB}" type="presParOf" srcId="{D6B26814-04F8-4773-BC7F-FE512C72D1E9}" destId="{11473835-1319-4874-96AC-E6EC35927850}" srcOrd="3" destOrd="0" presId="urn:microsoft.com/office/officeart/2005/8/layout/vProcess5"/>
    <dgm:cxn modelId="{66FC55AE-ADAD-4E33-878E-BAFB6C2A57D3}" type="presParOf" srcId="{D6B26814-04F8-4773-BC7F-FE512C72D1E9}" destId="{6111A1D1-3CC2-4117-9D45-A57825CB9DFB}" srcOrd="4" destOrd="0" presId="urn:microsoft.com/office/officeart/2005/8/layout/vProcess5"/>
    <dgm:cxn modelId="{00C3D8CF-3D46-4D34-AE0A-990EC6E386B4}" type="presParOf" srcId="{D6B26814-04F8-4773-BC7F-FE512C72D1E9}" destId="{F516F9EB-C189-442A-8E6A-FAED960A69BF}" srcOrd="5" destOrd="0" presId="urn:microsoft.com/office/officeart/2005/8/layout/vProcess5"/>
    <dgm:cxn modelId="{E4825C49-8E94-4BBD-92E4-886640A01A49}" type="presParOf" srcId="{D6B26814-04F8-4773-BC7F-FE512C72D1E9}" destId="{A79E49A1-14C7-4096-AEBA-E480CF9263AB}" srcOrd="6" destOrd="0" presId="urn:microsoft.com/office/officeart/2005/8/layout/vProcess5"/>
    <dgm:cxn modelId="{88AFC5B8-4455-4A50-85CE-89983607F184}" type="presParOf" srcId="{D6B26814-04F8-4773-BC7F-FE512C72D1E9}" destId="{9441D7AE-9E83-4000-A383-07476FB7FC99}" srcOrd="7" destOrd="0" presId="urn:microsoft.com/office/officeart/2005/8/layout/vProcess5"/>
    <dgm:cxn modelId="{D57B73D9-8195-40A2-AEE8-F10ECBC6BDE6}" type="presParOf" srcId="{D6B26814-04F8-4773-BC7F-FE512C72D1E9}" destId="{0D78DDF5-5E84-4C19-859D-4A9A705D2B85}" srcOrd="8" destOrd="0" presId="urn:microsoft.com/office/officeart/2005/8/layout/vProcess5"/>
    <dgm:cxn modelId="{6C515B4A-F10F-4F73-9BBC-AD0E375837F6}" type="presParOf" srcId="{D6B26814-04F8-4773-BC7F-FE512C72D1E9}" destId="{DC46D993-96DF-4D14-8A1B-A8C2C3D547FF}" srcOrd="9" destOrd="0" presId="urn:microsoft.com/office/officeart/2005/8/layout/vProcess5"/>
    <dgm:cxn modelId="{4D550304-FA28-4A9A-8CD5-F60B9FFA17BF}" type="presParOf" srcId="{D6B26814-04F8-4773-BC7F-FE512C72D1E9}" destId="{70481507-4C0D-4761-A0ED-3FB0F6F11FFB}" srcOrd="10" destOrd="0" presId="urn:microsoft.com/office/officeart/2005/8/layout/vProcess5"/>
    <dgm:cxn modelId="{1CAB2ADC-5528-43E9-A93A-0D5CE209D8AF}" type="presParOf" srcId="{D6B26814-04F8-4773-BC7F-FE512C72D1E9}" destId="{9D53BC65-9F34-476B-878F-7B9084CF50D5}" srcOrd="11" destOrd="0" presId="urn:microsoft.com/office/officeart/2005/8/layout/vProcess5"/>
    <dgm:cxn modelId="{35DF8AE6-F839-45F0-A8B5-A2AD088DFAAA}" type="presParOf" srcId="{D6B26814-04F8-4773-BC7F-FE512C72D1E9}" destId="{75A46523-D120-4FAA-946C-0D0C9FCF49E0}" srcOrd="12" destOrd="0" presId="urn:microsoft.com/office/officeart/2005/8/layout/vProcess5"/>
    <dgm:cxn modelId="{E799CEEE-F233-44B4-B22D-57C21466DE5E}" type="presParOf" srcId="{D6B26814-04F8-4773-BC7F-FE512C72D1E9}" destId="{D889D64F-1FCF-45E7-9CE7-B6BDBCA1E44E}" srcOrd="13" destOrd="0" presId="urn:microsoft.com/office/officeart/2005/8/layout/vProcess5"/>
    <dgm:cxn modelId="{7228F080-6381-441D-8BB1-547E3B053E72}" type="presParOf" srcId="{D6B26814-04F8-4773-BC7F-FE512C72D1E9}" destId="{FCC353CC-85F0-4FCB-A232-221403F0AE70}"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9ED290-0187-482F-9798-51A8C54CCD1B}">
      <dsp:nvSpPr>
        <dsp:cNvPr id="0" name=""/>
        <dsp:cNvSpPr/>
      </dsp:nvSpPr>
      <dsp:spPr>
        <a:xfrm>
          <a:off x="0" y="64290"/>
          <a:ext cx="6628804" cy="237509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Kaišiadorių rajono bendruomeninių organizacijų taryba veikia savanoriškais pagrindais.</a:t>
          </a:r>
        </a:p>
      </dsp:txBody>
      <dsp:txXfrm>
        <a:off x="115943" y="180233"/>
        <a:ext cx="6396918" cy="2143213"/>
      </dsp:txXfrm>
    </dsp:sp>
    <dsp:sp modelId="{419F3F13-BF41-44CC-AB41-F22BDAE14BB9}">
      <dsp:nvSpPr>
        <dsp:cNvPr id="0" name=""/>
        <dsp:cNvSpPr/>
      </dsp:nvSpPr>
      <dsp:spPr>
        <a:xfrm>
          <a:off x="0" y="2540190"/>
          <a:ext cx="6628804" cy="2375099"/>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Išrinkta 3 metų kadencijai </a:t>
          </a:r>
          <a:r>
            <a:rPr lang="lt-LT" sz="3500" kern="1200"/>
            <a:t>nuo </a:t>
          </a:r>
          <a:r>
            <a:rPr lang="en-US" sz="3500" kern="1200"/>
            <a:t>202</a:t>
          </a:r>
          <a:r>
            <a:rPr lang="lt-LT" sz="3500" kern="1200"/>
            <a:t>5</a:t>
          </a:r>
          <a:r>
            <a:rPr lang="en-US" sz="3500" kern="1200"/>
            <a:t>.0</a:t>
          </a:r>
          <a:r>
            <a:rPr lang="lt-LT" sz="3500" kern="1200"/>
            <a:t>9</a:t>
          </a:r>
          <a:r>
            <a:rPr lang="en-US" sz="3500" kern="1200"/>
            <a:t>.</a:t>
          </a:r>
          <a:r>
            <a:rPr lang="lt-LT" sz="3500" kern="1200"/>
            <a:t>25 iki </a:t>
          </a:r>
          <a:r>
            <a:rPr lang="en-US" sz="3500" kern="1200"/>
            <a:t>202</a:t>
          </a:r>
          <a:r>
            <a:rPr lang="lt-LT" sz="3500" kern="1200"/>
            <a:t>8</a:t>
          </a:r>
          <a:r>
            <a:rPr lang="en-US" sz="3500" kern="1200"/>
            <a:t>.0</a:t>
          </a:r>
          <a:r>
            <a:rPr lang="lt-LT" sz="3500" kern="1200"/>
            <a:t>9</a:t>
          </a:r>
          <a:r>
            <a:rPr lang="en-US" sz="3500" kern="1200"/>
            <a:t>.24</a:t>
          </a:r>
        </a:p>
      </dsp:txBody>
      <dsp:txXfrm>
        <a:off x="115943" y="2656133"/>
        <a:ext cx="6396918" cy="21432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56E95-99ED-470D-9B71-36D62C225DF8}">
      <dsp:nvSpPr>
        <dsp:cNvPr id="0" name=""/>
        <dsp:cNvSpPr/>
      </dsp:nvSpPr>
      <dsp:spPr>
        <a:xfrm>
          <a:off x="0" y="29190"/>
          <a:ext cx="6628804" cy="772200"/>
        </a:xfrm>
        <a:prstGeom prst="round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t-LT" sz="2000" kern="1200" dirty="0">
              <a:latin typeface="Times New Roman" panose="02020603050405020304" pitchFamily="18" charset="0"/>
              <a:cs typeface="Times New Roman" panose="02020603050405020304" pitchFamily="18" charset="0"/>
            </a:rPr>
            <a:t>Janina Augustinavičienė - bendruomenių organizacijų tarybos pirmininkė;</a:t>
          </a:r>
          <a:endParaRPr lang="en-US" sz="2000" kern="1200" dirty="0">
            <a:latin typeface="Times New Roman" panose="02020603050405020304" pitchFamily="18" charset="0"/>
            <a:cs typeface="Times New Roman" panose="02020603050405020304" pitchFamily="18" charset="0"/>
          </a:endParaRPr>
        </a:p>
      </dsp:txBody>
      <dsp:txXfrm>
        <a:off x="37696" y="66886"/>
        <a:ext cx="6553412" cy="696808"/>
      </dsp:txXfrm>
    </dsp:sp>
    <dsp:sp modelId="{C5F10ECD-C39F-405B-91A3-D19DAE29CAB0}">
      <dsp:nvSpPr>
        <dsp:cNvPr id="0" name=""/>
        <dsp:cNvSpPr/>
      </dsp:nvSpPr>
      <dsp:spPr>
        <a:xfrm>
          <a:off x="0" y="858990"/>
          <a:ext cx="6628804" cy="772200"/>
        </a:xfrm>
        <a:prstGeom prst="roundRect">
          <a:avLst/>
        </a:prstGeom>
        <a:gradFill rotWithShape="0">
          <a:gsLst>
            <a:gs pos="0">
              <a:schemeClr val="accent5">
                <a:hueOff val="499051"/>
                <a:satOff val="-10098"/>
                <a:lumOff val="314"/>
                <a:alphaOff val="0"/>
                <a:tint val="96000"/>
                <a:lumMod val="100000"/>
              </a:schemeClr>
            </a:gs>
            <a:gs pos="78000">
              <a:schemeClr val="accent5">
                <a:hueOff val="499051"/>
                <a:satOff val="-10098"/>
                <a:lumOff val="31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t-LT" sz="2000" kern="1200" dirty="0">
              <a:latin typeface="Times New Roman" panose="02020603050405020304" pitchFamily="18" charset="0"/>
              <a:cs typeface="Times New Roman" panose="02020603050405020304" pitchFamily="18" charset="0"/>
            </a:rPr>
            <a:t>Darius Vilimas - bendruomenių organizacijų tarybos pirmininkės pavaduotojas;</a:t>
          </a:r>
          <a:endParaRPr lang="en-US" sz="2000" kern="1200" dirty="0">
            <a:latin typeface="Times New Roman" panose="02020603050405020304" pitchFamily="18" charset="0"/>
            <a:cs typeface="Times New Roman" panose="02020603050405020304" pitchFamily="18" charset="0"/>
          </a:endParaRPr>
        </a:p>
      </dsp:txBody>
      <dsp:txXfrm>
        <a:off x="37696" y="896686"/>
        <a:ext cx="6553412" cy="696808"/>
      </dsp:txXfrm>
    </dsp:sp>
    <dsp:sp modelId="{00F5D0A0-359E-4427-B547-B836A8414787}">
      <dsp:nvSpPr>
        <dsp:cNvPr id="0" name=""/>
        <dsp:cNvSpPr/>
      </dsp:nvSpPr>
      <dsp:spPr>
        <a:xfrm>
          <a:off x="0" y="1688790"/>
          <a:ext cx="6628804" cy="772200"/>
        </a:xfrm>
        <a:prstGeom prst="roundRect">
          <a:avLst/>
        </a:prstGeom>
        <a:gradFill rotWithShape="0">
          <a:gsLst>
            <a:gs pos="0">
              <a:schemeClr val="accent5">
                <a:hueOff val="998102"/>
                <a:satOff val="-20196"/>
                <a:lumOff val="628"/>
                <a:alphaOff val="0"/>
                <a:tint val="96000"/>
                <a:lumMod val="100000"/>
              </a:schemeClr>
            </a:gs>
            <a:gs pos="78000">
              <a:schemeClr val="accent5">
                <a:hueOff val="998102"/>
                <a:satOff val="-20196"/>
                <a:lumOff val="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t-LT" sz="2000" kern="1200" dirty="0">
              <a:latin typeface="Times New Roman" panose="02020603050405020304" pitchFamily="18" charset="0"/>
              <a:cs typeface="Times New Roman" panose="02020603050405020304" pitchFamily="18" charset="0"/>
            </a:rPr>
            <a:t>Kęstas Moroza – bendruomeninių organizacijų tarybos narys;</a:t>
          </a:r>
          <a:endParaRPr lang="en-US" sz="2000" kern="1200" dirty="0">
            <a:latin typeface="Times New Roman" panose="02020603050405020304" pitchFamily="18" charset="0"/>
            <a:cs typeface="Times New Roman" panose="02020603050405020304" pitchFamily="18" charset="0"/>
          </a:endParaRPr>
        </a:p>
      </dsp:txBody>
      <dsp:txXfrm>
        <a:off x="37696" y="1726486"/>
        <a:ext cx="6553412" cy="696808"/>
      </dsp:txXfrm>
    </dsp:sp>
    <dsp:sp modelId="{712E4514-C6A9-4B4E-A95C-B319157B4A14}">
      <dsp:nvSpPr>
        <dsp:cNvPr id="0" name=""/>
        <dsp:cNvSpPr/>
      </dsp:nvSpPr>
      <dsp:spPr>
        <a:xfrm>
          <a:off x="0" y="2518590"/>
          <a:ext cx="6628804" cy="772200"/>
        </a:xfrm>
        <a:prstGeom prst="roundRect">
          <a:avLst/>
        </a:prstGeom>
        <a:gradFill rotWithShape="0">
          <a:gsLst>
            <a:gs pos="0">
              <a:schemeClr val="accent5">
                <a:hueOff val="1497154"/>
                <a:satOff val="-30293"/>
                <a:lumOff val="941"/>
                <a:alphaOff val="0"/>
                <a:tint val="96000"/>
                <a:lumMod val="100000"/>
              </a:schemeClr>
            </a:gs>
            <a:gs pos="78000">
              <a:schemeClr val="accent5">
                <a:hueOff val="1497154"/>
                <a:satOff val="-30293"/>
                <a:lumOff val="94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t-LT" sz="2000" kern="1200" dirty="0">
              <a:latin typeface="Times New Roman" panose="02020603050405020304" pitchFamily="18" charset="0"/>
              <a:cs typeface="Times New Roman" panose="02020603050405020304" pitchFamily="18" charset="0"/>
            </a:rPr>
            <a:t>Dženeta Taraškevičienė- bendruomeninių organizacijų tarybos narė;</a:t>
          </a:r>
          <a:endParaRPr lang="en-US" sz="2000" kern="1200" dirty="0">
            <a:latin typeface="Times New Roman" panose="02020603050405020304" pitchFamily="18" charset="0"/>
            <a:cs typeface="Times New Roman" panose="02020603050405020304" pitchFamily="18" charset="0"/>
          </a:endParaRPr>
        </a:p>
      </dsp:txBody>
      <dsp:txXfrm>
        <a:off x="37696" y="2556286"/>
        <a:ext cx="6553412" cy="696808"/>
      </dsp:txXfrm>
    </dsp:sp>
    <dsp:sp modelId="{9B2FB878-60D3-4E95-A9F0-4678D96963DF}">
      <dsp:nvSpPr>
        <dsp:cNvPr id="0" name=""/>
        <dsp:cNvSpPr/>
      </dsp:nvSpPr>
      <dsp:spPr>
        <a:xfrm>
          <a:off x="0" y="3348390"/>
          <a:ext cx="6628804" cy="772200"/>
        </a:xfrm>
        <a:prstGeom prst="roundRect">
          <a:avLst/>
        </a:prstGeom>
        <a:gradFill rotWithShape="0">
          <a:gsLst>
            <a:gs pos="0">
              <a:schemeClr val="accent5">
                <a:hueOff val="1996205"/>
                <a:satOff val="-40391"/>
                <a:lumOff val="1255"/>
                <a:alphaOff val="0"/>
                <a:tint val="96000"/>
                <a:lumMod val="100000"/>
              </a:schemeClr>
            </a:gs>
            <a:gs pos="78000">
              <a:schemeClr val="accent5">
                <a:hueOff val="1996205"/>
                <a:satOff val="-40391"/>
                <a:lumOff val="125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t-LT" sz="2000" kern="1200" dirty="0">
              <a:latin typeface="Times New Roman" panose="02020603050405020304" pitchFamily="18" charset="0"/>
              <a:cs typeface="Times New Roman" panose="02020603050405020304" pitchFamily="18" charset="0"/>
            </a:rPr>
            <a:t>Eugenijus Cikanavičius - bendruomeninių organizacijų tarybos narys;</a:t>
          </a:r>
          <a:endParaRPr lang="en-US" sz="2000" kern="1200" dirty="0">
            <a:latin typeface="Times New Roman" panose="02020603050405020304" pitchFamily="18" charset="0"/>
            <a:cs typeface="Times New Roman" panose="02020603050405020304" pitchFamily="18" charset="0"/>
          </a:endParaRPr>
        </a:p>
      </dsp:txBody>
      <dsp:txXfrm>
        <a:off x="37696" y="3386086"/>
        <a:ext cx="6553412" cy="696808"/>
      </dsp:txXfrm>
    </dsp:sp>
    <dsp:sp modelId="{C35C9545-BA83-4DC9-BEDD-67F29F201F8C}">
      <dsp:nvSpPr>
        <dsp:cNvPr id="0" name=""/>
        <dsp:cNvSpPr/>
      </dsp:nvSpPr>
      <dsp:spPr>
        <a:xfrm>
          <a:off x="0" y="4178190"/>
          <a:ext cx="6628804" cy="772200"/>
        </a:xfrm>
        <a:prstGeom prst="roundRect">
          <a:avLst/>
        </a:prstGeom>
        <a:gradFill rotWithShape="0">
          <a:gsLst>
            <a:gs pos="0">
              <a:schemeClr val="accent5">
                <a:hueOff val="2495256"/>
                <a:satOff val="-50489"/>
                <a:lumOff val="1569"/>
                <a:alphaOff val="0"/>
                <a:tint val="96000"/>
                <a:lumMod val="100000"/>
              </a:schemeClr>
            </a:gs>
            <a:gs pos="78000">
              <a:schemeClr val="accent5">
                <a:hueOff val="2495256"/>
                <a:satOff val="-50489"/>
                <a:lumOff val="1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lt-LT" sz="2000" kern="1200" dirty="0">
              <a:latin typeface="Times New Roman" panose="02020603050405020304" pitchFamily="18" charset="0"/>
              <a:cs typeface="Times New Roman" panose="02020603050405020304" pitchFamily="18" charset="0"/>
            </a:rPr>
            <a:t>Neringa Žigutienė - bendruomeninių organizacijų tarybos narė.  </a:t>
          </a:r>
          <a:endParaRPr lang="en-US" sz="2000" kern="1200" dirty="0">
            <a:latin typeface="Times New Roman" panose="02020603050405020304" pitchFamily="18" charset="0"/>
            <a:cs typeface="Times New Roman" panose="02020603050405020304" pitchFamily="18" charset="0"/>
          </a:endParaRPr>
        </a:p>
      </dsp:txBody>
      <dsp:txXfrm>
        <a:off x="37696" y="4215886"/>
        <a:ext cx="6553412" cy="6968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3CD6B0-689F-4EAE-8627-F2D8609040B9}">
      <dsp:nvSpPr>
        <dsp:cNvPr id="0" name=""/>
        <dsp:cNvSpPr/>
      </dsp:nvSpPr>
      <dsp:spPr>
        <a:xfrm>
          <a:off x="0" y="0"/>
          <a:ext cx="7405962" cy="1006213"/>
        </a:xfrm>
        <a:prstGeom prst="roundRect">
          <a:avLst>
            <a:gd name="adj" fmla="val 10000"/>
          </a:avLst>
        </a:prstGeom>
        <a:solidFill>
          <a:schemeClr val="accent2">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t-LT" sz="2200" kern="1200" dirty="0">
              <a:latin typeface="Times New Roman" panose="02020603050405020304" pitchFamily="18" charset="0"/>
              <a:cs typeface="Times New Roman" panose="02020603050405020304" pitchFamily="18" charset="0"/>
            </a:rPr>
            <a:t>Kompensuojamos įsteigimų, pastatų draudimo išlaidos (2280,58 Eur)</a:t>
          </a:r>
          <a:endParaRPr lang="en-US" sz="2200" kern="1200" dirty="0">
            <a:latin typeface="Times New Roman" panose="02020603050405020304" pitchFamily="18" charset="0"/>
            <a:cs typeface="Times New Roman" panose="02020603050405020304" pitchFamily="18" charset="0"/>
          </a:endParaRPr>
        </a:p>
      </dsp:txBody>
      <dsp:txXfrm>
        <a:off x="29471" y="29471"/>
        <a:ext cx="6202452" cy="947271"/>
      </dsp:txXfrm>
    </dsp:sp>
    <dsp:sp modelId="{3675CA7E-DE30-4BF8-ACBE-7D5674B44B58}">
      <dsp:nvSpPr>
        <dsp:cNvPr id="0" name=""/>
        <dsp:cNvSpPr/>
      </dsp:nvSpPr>
      <dsp:spPr>
        <a:xfrm>
          <a:off x="446285" y="1145965"/>
          <a:ext cx="7619476" cy="1006213"/>
        </a:xfrm>
        <a:prstGeom prst="roundRect">
          <a:avLst>
            <a:gd name="adj" fmla="val 10000"/>
          </a:avLst>
        </a:prstGeom>
        <a:solidFill>
          <a:schemeClr val="accent2">
            <a:hueOff val="-741071"/>
            <a:satOff val="3550"/>
            <a:lumOff val="3284"/>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t-LT" sz="2200" kern="1200" dirty="0">
              <a:latin typeface="Times New Roman" panose="02020603050405020304" pitchFamily="18" charset="0"/>
              <a:cs typeface="Times New Roman" panose="02020603050405020304" pitchFamily="18" charset="0"/>
            </a:rPr>
            <a:t>Bendruomeninių projektų rėmimas (</a:t>
          </a:r>
          <a:r>
            <a:rPr lang="lt-LT" sz="2200" b="0" i="0" kern="1200" dirty="0">
              <a:latin typeface="Times New Roman" panose="02020603050405020304" pitchFamily="18" charset="0"/>
              <a:cs typeface="Times New Roman" panose="02020603050405020304" pitchFamily="18" charset="0"/>
            </a:rPr>
            <a:t>13988,50</a:t>
          </a:r>
          <a:r>
            <a:rPr lang="en-US" sz="2200" b="0" i="0" kern="1200" dirty="0">
              <a:latin typeface="Times New Roman" panose="02020603050405020304" pitchFamily="18" charset="0"/>
              <a:cs typeface="Times New Roman" panose="02020603050405020304" pitchFamily="18" charset="0"/>
            </a:rPr>
            <a:t> </a:t>
          </a:r>
          <a:r>
            <a:rPr lang="lt-LT" sz="2200" b="0" i="0" kern="1200" dirty="0">
              <a:latin typeface="Times New Roman" panose="02020603050405020304" pitchFamily="18" charset="0"/>
              <a:cs typeface="Times New Roman" panose="02020603050405020304" pitchFamily="18" charset="0"/>
            </a:rPr>
            <a:t>Eur</a:t>
          </a:r>
          <a:r>
            <a:rPr lang="lt-LT" sz="2200" kern="1200" dirty="0">
              <a:latin typeface="Times New Roman" panose="02020603050405020304" pitchFamily="18" charset="0"/>
              <a:cs typeface="Times New Roman" panose="02020603050405020304" pitchFamily="18" charset="0"/>
            </a:rPr>
            <a:t>)</a:t>
          </a:r>
          <a:endParaRPr lang="en-US" sz="2200" kern="1200" dirty="0">
            <a:latin typeface="Times New Roman" panose="02020603050405020304" pitchFamily="18" charset="0"/>
            <a:cs typeface="Times New Roman" panose="02020603050405020304" pitchFamily="18" charset="0"/>
          </a:endParaRPr>
        </a:p>
      </dsp:txBody>
      <dsp:txXfrm>
        <a:off x="475756" y="1175436"/>
        <a:ext cx="6318652" cy="947271"/>
      </dsp:txXfrm>
    </dsp:sp>
    <dsp:sp modelId="{11473835-1319-4874-96AC-E6EC35927850}">
      <dsp:nvSpPr>
        <dsp:cNvPr id="0" name=""/>
        <dsp:cNvSpPr/>
      </dsp:nvSpPr>
      <dsp:spPr>
        <a:xfrm>
          <a:off x="896348" y="2291931"/>
          <a:ext cx="7825436" cy="1006213"/>
        </a:xfrm>
        <a:prstGeom prst="roundRect">
          <a:avLst>
            <a:gd name="adj" fmla="val 10000"/>
          </a:avLst>
        </a:prstGeom>
        <a:solidFill>
          <a:schemeClr val="accent2">
            <a:hueOff val="-1482143"/>
            <a:satOff val="7100"/>
            <a:lumOff val="6569"/>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t-LT" sz="2200" kern="1200" dirty="0">
              <a:latin typeface="Times New Roman" panose="02020603050405020304" pitchFamily="18" charset="0"/>
              <a:cs typeface="Times New Roman" panose="02020603050405020304" pitchFamily="18" charset="0"/>
            </a:rPr>
            <a:t>Prisidėjimai prie projektų įgyvendinamų pagal  Kaišiadorių  vietos veiklos grupių strategijas</a:t>
          </a:r>
          <a:r>
            <a:rPr lang="en-GB" sz="2200" kern="1200" dirty="0">
              <a:latin typeface="Times New Roman" panose="02020603050405020304" pitchFamily="18" charset="0"/>
              <a:cs typeface="Times New Roman" panose="02020603050405020304" pitchFamily="18" charset="0"/>
            </a:rPr>
            <a:t> (</a:t>
          </a:r>
          <a:r>
            <a:rPr lang="lt-LT" sz="2200" kern="1200" dirty="0">
              <a:latin typeface="Times New Roman" panose="02020603050405020304" pitchFamily="18" charset="0"/>
              <a:cs typeface="Times New Roman" panose="02020603050405020304" pitchFamily="18" charset="0"/>
            </a:rPr>
            <a:t>22138,25 Eur</a:t>
          </a:r>
          <a:r>
            <a:rPr lang="en-GB" sz="2200" kern="1200" dirty="0">
              <a:latin typeface="Times New Roman" panose="02020603050405020304" pitchFamily="18" charset="0"/>
              <a:cs typeface="Times New Roman" panose="02020603050405020304" pitchFamily="18" charset="0"/>
            </a:rPr>
            <a:t>)</a:t>
          </a:r>
          <a:r>
            <a:rPr lang="lt-LT" sz="2200" kern="1200" dirty="0">
              <a:latin typeface="Times New Roman" panose="02020603050405020304" pitchFamily="18" charset="0"/>
              <a:cs typeface="Times New Roman" panose="02020603050405020304" pitchFamily="18" charset="0"/>
            </a:rPr>
            <a:t>  (nuo 5</a:t>
          </a:r>
          <a:r>
            <a:rPr lang="en-US" sz="2200" kern="1200" dirty="0">
              <a:latin typeface="Times New Roman" panose="02020603050405020304" pitchFamily="18" charset="0"/>
              <a:cs typeface="Times New Roman" panose="02020603050405020304" pitchFamily="18" charset="0"/>
            </a:rPr>
            <a:t>% </a:t>
          </a:r>
          <a:r>
            <a:rPr lang="lt-LT" sz="2200" kern="1200" dirty="0">
              <a:latin typeface="Times New Roman" panose="02020603050405020304" pitchFamily="18" charset="0"/>
              <a:cs typeface="Times New Roman" panose="02020603050405020304" pitchFamily="18" charset="0"/>
            </a:rPr>
            <a:t>iki 60</a:t>
          </a:r>
          <a:r>
            <a:rPr lang="en-US" sz="2200" kern="1200" dirty="0">
              <a:latin typeface="Times New Roman" panose="02020603050405020304" pitchFamily="18" charset="0"/>
              <a:cs typeface="Times New Roman" panose="02020603050405020304" pitchFamily="18" charset="0"/>
            </a:rPr>
            <a:t> % + PVM)</a:t>
          </a:r>
          <a:r>
            <a:rPr lang="lt-LT" sz="2200" kern="1200" dirty="0">
              <a:latin typeface="Times New Roman" panose="02020603050405020304" pitchFamily="18" charset="0"/>
              <a:cs typeface="Times New Roman" panose="02020603050405020304" pitchFamily="18" charset="0"/>
            </a:rPr>
            <a:t> </a:t>
          </a:r>
          <a:endParaRPr lang="en-US" sz="2200" kern="1200" dirty="0">
            <a:latin typeface="Times New Roman" panose="02020603050405020304" pitchFamily="18" charset="0"/>
            <a:cs typeface="Times New Roman" panose="02020603050405020304" pitchFamily="18" charset="0"/>
          </a:endParaRPr>
        </a:p>
      </dsp:txBody>
      <dsp:txXfrm>
        <a:off x="925819" y="2321402"/>
        <a:ext cx="6491043" cy="947271"/>
      </dsp:txXfrm>
    </dsp:sp>
    <dsp:sp modelId="{6111A1D1-3CC2-4117-9D45-A57825CB9DFB}">
      <dsp:nvSpPr>
        <dsp:cNvPr id="0" name=""/>
        <dsp:cNvSpPr/>
      </dsp:nvSpPr>
      <dsp:spPr>
        <a:xfrm>
          <a:off x="1313787" y="3437896"/>
          <a:ext cx="8096642" cy="1006213"/>
        </a:xfrm>
        <a:prstGeom prst="roundRect">
          <a:avLst>
            <a:gd name="adj" fmla="val 10000"/>
          </a:avLst>
        </a:prstGeom>
        <a:solidFill>
          <a:schemeClr val="accent2">
            <a:hueOff val="-2223214"/>
            <a:satOff val="10650"/>
            <a:lumOff val="9853"/>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ts val="0"/>
            </a:spcAft>
            <a:buNone/>
          </a:pPr>
          <a:r>
            <a:rPr lang="lt-LT" sz="2200" kern="1200" dirty="0">
              <a:latin typeface="Times New Roman" panose="02020603050405020304" pitchFamily="18" charset="0"/>
              <a:cs typeface="Times New Roman" panose="02020603050405020304" pitchFamily="18" charset="0"/>
            </a:rPr>
            <a:t>LKBS sąskrydis.</a:t>
          </a:r>
          <a:r>
            <a:rPr lang="en-US" sz="2200" kern="1200" dirty="0">
              <a:latin typeface="Times New Roman" panose="02020603050405020304" pitchFamily="18" charset="0"/>
              <a:cs typeface="Times New Roman" panose="02020603050405020304" pitchFamily="18" charset="0"/>
            </a:rPr>
            <a:t> </a:t>
          </a:r>
          <a:r>
            <a:rPr lang="lt-LT" sz="2200" kern="1200" dirty="0">
              <a:latin typeface="Times New Roman" panose="02020603050405020304" pitchFamily="18" charset="0"/>
              <a:cs typeface="Times New Roman" panose="02020603050405020304" pitchFamily="18" charset="0"/>
            </a:rPr>
            <a:t>Nuvykimo finansavimas.</a:t>
          </a:r>
          <a:r>
            <a:rPr lang="en-US" sz="2200" kern="1200" dirty="0">
              <a:latin typeface="Times New Roman" panose="02020603050405020304" pitchFamily="18" charset="0"/>
              <a:cs typeface="Times New Roman" panose="02020603050405020304" pitchFamily="18" charset="0"/>
            </a:rPr>
            <a:t> </a:t>
          </a:r>
          <a:r>
            <a:rPr lang="lt-LT" sz="2200" kern="1200" dirty="0">
              <a:latin typeface="Times New Roman" panose="02020603050405020304" pitchFamily="18" charset="0"/>
              <a:cs typeface="Times New Roman" panose="02020603050405020304" pitchFamily="18" charset="0"/>
            </a:rPr>
            <a:t>(1000,00</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Eur</a:t>
          </a:r>
          <a:r>
            <a:rPr lang="lt-LT" sz="2200" kern="1200" dirty="0">
              <a:latin typeface="Times New Roman" panose="02020603050405020304" pitchFamily="18" charset="0"/>
              <a:cs typeface="Times New Roman" panose="02020603050405020304" pitchFamily="18" charset="0"/>
            </a:rPr>
            <a:t>)</a:t>
          </a:r>
          <a:endParaRPr lang="en-US" sz="2200" kern="1200" dirty="0">
            <a:latin typeface="Times New Roman" panose="02020603050405020304" pitchFamily="18" charset="0"/>
            <a:cs typeface="Times New Roman" panose="02020603050405020304" pitchFamily="18" charset="0"/>
          </a:endParaRPr>
        </a:p>
        <a:p>
          <a:pPr marL="0" lvl="0" indent="0" algn="l" defTabSz="977900">
            <a:lnSpc>
              <a:spcPct val="90000"/>
            </a:lnSpc>
            <a:spcBef>
              <a:spcPct val="0"/>
            </a:spcBef>
            <a:spcAft>
              <a:spcPts val="0"/>
            </a:spcAft>
            <a:buNone/>
          </a:pPr>
          <a:r>
            <a:rPr lang="lt-LT" sz="2200" kern="1200" dirty="0">
              <a:latin typeface="Times New Roman" panose="02020603050405020304" pitchFamily="18" charset="0"/>
              <a:cs typeface="Times New Roman" panose="02020603050405020304" pitchFamily="18" charset="0"/>
            </a:rPr>
            <a:t> Kaimo bendruomenių susitikimas. (3000,00</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Eur</a:t>
          </a:r>
          <a:r>
            <a:rPr lang="lt-LT" sz="2200" kern="1200" dirty="0">
              <a:latin typeface="Times New Roman" panose="02020603050405020304" pitchFamily="18" charset="0"/>
              <a:cs typeface="Times New Roman" panose="02020603050405020304" pitchFamily="18" charset="0"/>
            </a:rPr>
            <a:t>)</a:t>
          </a:r>
          <a:endParaRPr lang="en-US" sz="2200" kern="1200" dirty="0">
            <a:latin typeface="Times New Roman" panose="02020603050405020304" pitchFamily="18" charset="0"/>
            <a:cs typeface="Times New Roman" panose="02020603050405020304" pitchFamily="18" charset="0"/>
          </a:endParaRPr>
        </a:p>
      </dsp:txBody>
      <dsp:txXfrm>
        <a:off x="1343258" y="3467367"/>
        <a:ext cx="6718046" cy="947271"/>
      </dsp:txXfrm>
    </dsp:sp>
    <dsp:sp modelId="{F516F9EB-C189-442A-8E6A-FAED960A69BF}">
      <dsp:nvSpPr>
        <dsp:cNvPr id="0" name=""/>
        <dsp:cNvSpPr/>
      </dsp:nvSpPr>
      <dsp:spPr>
        <a:xfrm>
          <a:off x="2212170" y="4583862"/>
          <a:ext cx="7405962" cy="1006213"/>
        </a:xfrm>
        <a:prstGeom prst="roundRect">
          <a:avLst>
            <a:gd name="adj" fmla="val 10000"/>
          </a:avLst>
        </a:prstGeom>
        <a:solidFill>
          <a:schemeClr val="accent2">
            <a:hueOff val="-2964286"/>
            <a:satOff val="14200"/>
            <a:lumOff val="13137"/>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t-LT" sz="2200" kern="1200" dirty="0">
              <a:latin typeface="Times New Roman" panose="02020603050405020304" pitchFamily="18" charset="0"/>
              <a:cs typeface="Times New Roman" panose="02020603050405020304" pitchFamily="18" charset="0"/>
            </a:rPr>
            <a:t>Bendruomenių buhalterės išlaikymo finansavimas (15876,00</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Eur</a:t>
          </a:r>
          <a:r>
            <a:rPr lang="lt-LT" sz="2200" kern="1200" dirty="0">
              <a:latin typeface="Times New Roman" panose="02020603050405020304" pitchFamily="18" charset="0"/>
              <a:cs typeface="Times New Roman" panose="02020603050405020304" pitchFamily="18" charset="0"/>
            </a:rPr>
            <a:t>)</a:t>
          </a:r>
          <a:endParaRPr lang="en-US" sz="2200" kern="1200" dirty="0">
            <a:latin typeface="Times New Roman" panose="02020603050405020304" pitchFamily="18" charset="0"/>
            <a:cs typeface="Times New Roman" panose="02020603050405020304" pitchFamily="18" charset="0"/>
          </a:endParaRPr>
        </a:p>
      </dsp:txBody>
      <dsp:txXfrm>
        <a:off x="2241641" y="4613333"/>
        <a:ext cx="6139938" cy="947271"/>
      </dsp:txXfrm>
    </dsp:sp>
    <dsp:sp modelId="{A79E49A1-14C7-4096-AEBA-E480CF9263AB}">
      <dsp:nvSpPr>
        <dsp:cNvPr id="0" name=""/>
        <dsp:cNvSpPr/>
      </dsp:nvSpPr>
      <dsp:spPr>
        <a:xfrm>
          <a:off x="6751923" y="735094"/>
          <a:ext cx="654038" cy="654038"/>
        </a:xfrm>
        <a:prstGeom prst="downArrow">
          <a:avLst>
            <a:gd name="adj1" fmla="val 55000"/>
            <a:gd name="adj2" fmla="val 45000"/>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6899082" y="735094"/>
        <a:ext cx="359720" cy="492164"/>
      </dsp:txXfrm>
    </dsp:sp>
    <dsp:sp modelId="{9441D7AE-9E83-4000-A383-07476FB7FC99}">
      <dsp:nvSpPr>
        <dsp:cNvPr id="0" name=""/>
        <dsp:cNvSpPr/>
      </dsp:nvSpPr>
      <dsp:spPr>
        <a:xfrm>
          <a:off x="7304966" y="1881060"/>
          <a:ext cx="654038" cy="654038"/>
        </a:xfrm>
        <a:prstGeom prst="downArrow">
          <a:avLst>
            <a:gd name="adj1" fmla="val 55000"/>
            <a:gd name="adj2" fmla="val 45000"/>
          </a:avLst>
        </a:prstGeom>
        <a:solidFill>
          <a:schemeClr val="accent2">
            <a:tint val="40000"/>
            <a:alpha val="90000"/>
            <a:hueOff val="-1363946"/>
            <a:satOff val="15036"/>
            <a:lumOff val="1432"/>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7452125" y="1881060"/>
        <a:ext cx="359720" cy="492164"/>
      </dsp:txXfrm>
    </dsp:sp>
    <dsp:sp modelId="{0D78DDF5-5E84-4C19-859D-4A9A705D2B85}">
      <dsp:nvSpPr>
        <dsp:cNvPr id="0" name=""/>
        <dsp:cNvSpPr/>
      </dsp:nvSpPr>
      <dsp:spPr>
        <a:xfrm>
          <a:off x="7858008" y="3010255"/>
          <a:ext cx="654038" cy="654038"/>
        </a:xfrm>
        <a:prstGeom prst="downArrow">
          <a:avLst>
            <a:gd name="adj1" fmla="val 55000"/>
            <a:gd name="adj2" fmla="val 45000"/>
          </a:avLst>
        </a:prstGeom>
        <a:solidFill>
          <a:schemeClr val="accent2">
            <a:tint val="40000"/>
            <a:alpha val="90000"/>
            <a:hueOff val="-2727893"/>
            <a:satOff val="30071"/>
            <a:lumOff val="2864"/>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8005167" y="3010255"/>
        <a:ext cx="359720" cy="492164"/>
      </dsp:txXfrm>
    </dsp:sp>
    <dsp:sp modelId="{DC46D993-96DF-4D14-8A1B-A8C2C3D547FF}">
      <dsp:nvSpPr>
        <dsp:cNvPr id="0" name=""/>
        <dsp:cNvSpPr/>
      </dsp:nvSpPr>
      <dsp:spPr>
        <a:xfrm>
          <a:off x="8411051" y="4167401"/>
          <a:ext cx="654038" cy="654038"/>
        </a:xfrm>
        <a:prstGeom prst="downArrow">
          <a:avLst>
            <a:gd name="adj1" fmla="val 55000"/>
            <a:gd name="adj2" fmla="val 45000"/>
          </a:avLst>
        </a:prstGeom>
        <a:solidFill>
          <a:schemeClr val="accent2">
            <a:tint val="40000"/>
            <a:alpha val="90000"/>
            <a:hueOff val="-4091839"/>
            <a:satOff val="45107"/>
            <a:lumOff val="4296"/>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8558210" y="4167401"/>
        <a:ext cx="359720" cy="49216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279848-5BE2-4EF9-AF8F-B32EB2FF6CAA}" type="datetimeFigureOut">
              <a:rPr lang="pl-PL" smtClean="0"/>
              <a:t>26.01.2026</a:t>
            </a:fld>
            <a:endParaRPr lang="pl-PL"/>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pl-PL"/>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2CC819-D97D-446D-829A-F55C8145F3B8}" type="slidenum">
              <a:rPr lang="pl-PL" smtClean="0"/>
              <a:t>‹#›</a:t>
            </a:fld>
            <a:endParaRPr lang="pl-PL"/>
          </a:p>
        </p:txBody>
      </p:sp>
    </p:spTree>
    <p:extLst>
      <p:ext uri="{BB962C8B-B14F-4D97-AF65-F5344CB8AC3E}">
        <p14:creationId xmlns:p14="http://schemas.microsoft.com/office/powerpoint/2010/main" val="2605630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B84B2-07FA-0289-87E2-4D70490F5070}"/>
            </a:ext>
          </a:extLst>
        </p:cNvPr>
        <p:cNvGrpSpPr/>
        <p:nvPr/>
      </p:nvGrpSpPr>
      <p:grpSpPr>
        <a:xfrm>
          <a:off x="0" y="0"/>
          <a:ext cx="0" cy="0"/>
          <a:chOff x="0" y="0"/>
          <a:chExt cx="0" cy="0"/>
        </a:xfrm>
      </p:grpSpPr>
      <p:sp>
        <p:nvSpPr>
          <p:cNvPr id="2" name="1 skaidrės vaizdo vietos rezervavimo ženklas">
            <a:extLst>
              <a:ext uri="{FF2B5EF4-FFF2-40B4-BE49-F238E27FC236}">
                <a16:creationId xmlns:a16="http://schemas.microsoft.com/office/drawing/2014/main" id="{A5FDADAB-CD1E-7F1C-126F-6EABEB5BCBD0}"/>
              </a:ext>
            </a:extLst>
          </p:cNvPr>
          <p:cNvSpPr>
            <a:spLocks noGrp="1" noRot="1" noChangeAspect="1"/>
          </p:cNvSpPr>
          <p:nvPr>
            <p:ph type="sldImg"/>
          </p:nvPr>
        </p:nvSpPr>
        <p:spPr/>
      </p:sp>
      <p:sp>
        <p:nvSpPr>
          <p:cNvPr id="3" name="2 pastabų vietos rezervavimo ženklas">
            <a:extLst>
              <a:ext uri="{FF2B5EF4-FFF2-40B4-BE49-F238E27FC236}">
                <a16:creationId xmlns:a16="http://schemas.microsoft.com/office/drawing/2014/main" id="{C677E217-9C95-A66F-A5DE-BAFC916798C6}"/>
              </a:ext>
            </a:extLst>
          </p:cNvPr>
          <p:cNvSpPr>
            <a:spLocks noGrp="1"/>
          </p:cNvSpPr>
          <p:nvPr>
            <p:ph type="body" idx="1"/>
          </p:nvPr>
        </p:nvSpPr>
        <p:spPr/>
        <p:txBody>
          <a:bodyPr rtlCol="0"/>
          <a:lstStyle/>
          <a:p>
            <a:pPr rtl="0"/>
            <a:r>
              <a:rPr lang="lt-LT" b="1" noProof="0" dirty="0"/>
              <a:t>Pastabos pranešėjui: </a:t>
            </a:r>
          </a:p>
          <a:p>
            <a:pPr rtl="0"/>
            <a:r>
              <a:rPr lang="lt-LT" b="0" i="1" noProof="0" dirty="0">
                <a:latin typeface="Segoe UI" panose="020B0502040204020203" pitchFamily="34" charset="0"/>
                <a:cs typeface="Segoe UI" panose="020B0502040204020203" pitchFamily="34" charset="0"/>
              </a:rPr>
              <a:t>Kas buvo svarbu apie šią mokymosi patirtį?</a:t>
            </a:r>
          </a:p>
          <a:p>
            <a:pPr rtl="0"/>
            <a:r>
              <a:rPr lang="lt-LT" b="0" i="1" noProof="0" dirty="0">
                <a:latin typeface="Segoe UI" panose="020B0502040204020203" pitchFamily="34" charset="0"/>
                <a:cs typeface="Segoe UI" panose="020B0502040204020203" pitchFamily="34" charset="0"/>
              </a:rPr>
              <a:t>Kaip tai susiję su jūsų kursu, jumis, jūsų bendrija ar bendruomene?</a:t>
            </a:r>
          </a:p>
          <a:p>
            <a:pPr rtl="0"/>
            <a:r>
              <a:rPr lang="lt-LT" b="0" i="1" noProof="0" dirty="0">
                <a:latin typeface="Segoe UI" panose="020B0502040204020203" pitchFamily="34" charset="0"/>
                <a:cs typeface="Segoe UI" panose="020B0502040204020203" pitchFamily="34" charset="0"/>
              </a:rPr>
              <a:t>Kodėl tai svarbu?</a:t>
            </a:r>
          </a:p>
          <a:p>
            <a:pPr rtl="0"/>
            <a:endParaRPr lang="lt-LT" noProof="0" dirty="0"/>
          </a:p>
          <a:p>
            <a:pPr rtl="0"/>
            <a:r>
              <a:rPr lang="lt-LT" noProof="0" dirty="0"/>
              <a:t>Šis „</a:t>
            </a:r>
            <a:r>
              <a:rPr lang="lt-LT" noProof="0" dirty="0" err="1"/>
              <a:t>SmartArt</a:t>
            </a:r>
            <a:r>
              <a:rPr lang="lt-LT" noProof="0" dirty="0"/>
              <a:t>“ suteikia galimybę įtraukti vaizdų ir teksto, kad būtų lengviau kurti proceso struktūrą. Jei paveikslėlis vertas tūkstančio žodžių, tada paveikslėliai ir žodžiai turėtų padėti jums aiškiai perteikti šį apmąstymą apie mokymąsi! Visada galite spustelėti Įterpimas&gt;</a:t>
            </a:r>
            <a:r>
              <a:rPr lang="lt-LT" noProof="0" dirty="0" err="1"/>
              <a:t>SmartArt</a:t>
            </a:r>
            <a:r>
              <a:rPr lang="lt-LT" noProof="0" dirty="0"/>
              <a:t>, kad pakeistumėte šį grafinį elementą, arba pasirinkti grafinį elementą ir spustelėti kontekstinį dizaino meniu, kad pakeistumėte spalvas.</a:t>
            </a:r>
          </a:p>
          <a:p>
            <a:pPr rtl="0"/>
            <a:endParaRPr lang="lt-LT" noProof="0" dirty="0"/>
          </a:p>
          <a:p>
            <a:pPr rtl="0"/>
            <a:endParaRPr lang="lt-LT" noProof="0" dirty="0"/>
          </a:p>
          <a:p>
            <a:pPr rtl="0"/>
            <a:endParaRPr lang="lt-LT" noProof="0" dirty="0"/>
          </a:p>
        </p:txBody>
      </p:sp>
      <p:sp>
        <p:nvSpPr>
          <p:cNvPr id="4" name="3 skaidrės numerio vietos rezervavimo ženklas">
            <a:extLst>
              <a:ext uri="{FF2B5EF4-FFF2-40B4-BE49-F238E27FC236}">
                <a16:creationId xmlns:a16="http://schemas.microsoft.com/office/drawing/2014/main" id="{A6DA8C09-E592-45A7-A9FB-D242B5CAA017}"/>
              </a:ext>
            </a:extLst>
          </p:cNvPr>
          <p:cNvSpPr>
            <a:spLocks noGrp="1"/>
          </p:cNvSpPr>
          <p:nvPr>
            <p:ph type="sldNum" sz="quarter" idx="10"/>
          </p:nvPr>
        </p:nvSpPr>
        <p:spPr/>
        <p:txBody>
          <a:bodyPr rtlCol="0"/>
          <a:lstStyle/>
          <a:p>
            <a:pPr rtl="0"/>
            <a:fld id="{D5D79418-37EB-4378-AD22-89DBB000B0DA}" type="slidenum">
              <a:rPr lang="lt-LT" smtClean="0"/>
              <a:t>10</a:t>
            </a:fld>
            <a:endParaRPr lang="lt-LT"/>
          </a:p>
        </p:txBody>
      </p:sp>
    </p:spTree>
    <p:extLst>
      <p:ext uri="{BB962C8B-B14F-4D97-AF65-F5344CB8AC3E}">
        <p14:creationId xmlns:p14="http://schemas.microsoft.com/office/powerpoint/2010/main" val="566186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t-LT"/>
              <a:t>Spustelėję redaguokite stilių</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3986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t-LT"/>
              <a:t>Spustelėję redaguokite stilių</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7384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a:t>Spustelėję redaguokite stilių</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21338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t-LT"/>
              <a:t>Spustelėję redaguokite stilių</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74499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a:t>Spustelėję redaguokite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485416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t-LT"/>
              <a:t>Spustelėję redaguokite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8692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782967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t-LT"/>
              <a:t>Spustelėję redaguokite stilių</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6826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3 stulpelis">
    <p:spTree>
      <p:nvGrpSpPr>
        <p:cNvPr id="1" name=""/>
        <p:cNvGrpSpPr/>
        <p:nvPr/>
      </p:nvGrpSpPr>
      <p:grpSpPr>
        <a:xfrm>
          <a:off x="0" y="0"/>
          <a:ext cx="0" cy="0"/>
          <a:chOff x="0" y="0"/>
          <a:chExt cx="0" cy="0"/>
        </a:xfrm>
      </p:grpSpPr>
      <p:grpSp>
        <p:nvGrpSpPr>
          <p:cNvPr id="18" name="17 grupė">
            <a:extLst>
              <a:ext uri="{FF2B5EF4-FFF2-40B4-BE49-F238E27FC236}">
                <a16:creationId xmlns:a16="http://schemas.microsoft.com/office/drawing/2014/main" id="{D1F89FDF-9788-47AD-B230-0314E7C8D087}"/>
              </a:ext>
            </a:extLst>
          </p:cNvPr>
          <p:cNvGrpSpPr/>
          <p:nvPr userDrawn="1"/>
        </p:nvGrpSpPr>
        <p:grpSpPr>
          <a:xfrm rot="10800000">
            <a:off x="99308" y="75467"/>
            <a:ext cx="5378800" cy="5588856"/>
            <a:chOff x="-424090" y="303112"/>
            <a:chExt cx="5378800" cy="5588856"/>
          </a:xfrm>
          <a:solidFill>
            <a:srgbClr val="F6BF73">
              <a:alpha val="30196"/>
            </a:srgbClr>
          </a:solidFill>
        </p:grpSpPr>
        <p:pic>
          <p:nvPicPr>
            <p:cNvPr id="19" name="18 grafinis elementas" descr="Vienas krumpliaratis">
              <a:extLst>
                <a:ext uri="{FF2B5EF4-FFF2-40B4-BE49-F238E27FC236}">
                  <a16:creationId xmlns:a16="http://schemas.microsoft.com/office/drawing/2014/main" id="{9CD6B783-A97E-437E-B4E2-F7D761F0A2EB}"/>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20" name="19 grafinis elementas" descr="Vienas krumpliaratis">
              <a:extLst>
                <a:ext uri="{FF2B5EF4-FFF2-40B4-BE49-F238E27FC236}">
                  <a16:creationId xmlns:a16="http://schemas.microsoft.com/office/drawing/2014/main" id="{4699BB72-0480-4165-8D15-316CEED8CE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21" name="20 grafinis elementas" descr="Vienas krumpliaratis">
              <a:extLst>
                <a:ext uri="{FF2B5EF4-FFF2-40B4-BE49-F238E27FC236}">
                  <a16:creationId xmlns:a16="http://schemas.microsoft.com/office/drawing/2014/main" id="{685C07D9-1911-4085-8555-C992A61B10C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22" name="21 grafinis elementas" descr="Vienas krumpliaratis">
              <a:extLst>
                <a:ext uri="{FF2B5EF4-FFF2-40B4-BE49-F238E27FC236}">
                  <a16:creationId xmlns:a16="http://schemas.microsoft.com/office/drawing/2014/main" id="{D621B3C3-2371-4ED0-BC1D-87AABF852BD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23" name="22 grafinis elementas" descr="Vienas krumpliaratis">
              <a:extLst>
                <a:ext uri="{FF2B5EF4-FFF2-40B4-BE49-F238E27FC236}">
                  <a16:creationId xmlns:a16="http://schemas.microsoft.com/office/drawing/2014/main" id="{D7D15287-50FE-4441-BA06-D454D73F7EF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13" name="12 paveikslėlis"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43076" y="1970240"/>
            <a:ext cx="10437812" cy="321164"/>
          </a:xfrm>
          <a:prstGeom prst="rect">
            <a:avLst/>
          </a:prstGeom>
        </p:spPr>
      </p:pic>
      <p:pic>
        <p:nvPicPr>
          <p:cNvPr id="14" name="13 paveikslėlis"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15 stačiakampis"/>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t-LT"/>
          </a:p>
        </p:txBody>
      </p:sp>
      <p:sp>
        <p:nvSpPr>
          <p:cNvPr id="17" name="16 stačiakampis"/>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t-LT"/>
          </a:p>
        </p:txBody>
      </p:sp>
      <p:sp>
        <p:nvSpPr>
          <p:cNvPr id="3" name="2 datos vietos rezervavimo ženklas"/>
          <p:cNvSpPr>
            <a:spLocks noGrp="1"/>
          </p:cNvSpPr>
          <p:nvPr>
            <p:ph type="dt" sz="half" idx="10"/>
          </p:nvPr>
        </p:nvSpPr>
        <p:spPr>
          <a:xfrm>
            <a:off x="8989256" y="5936187"/>
            <a:ext cx="2743200" cy="365125"/>
          </a:xfrm>
        </p:spPr>
        <p:txBody>
          <a:bodyPr rtlCol="0"/>
          <a:lstStyle/>
          <a:p>
            <a:pPr rtl="0"/>
            <a:fld id="{D3384D23-19C5-462D-B620-297147392AFA}" type="datetime1">
              <a:rPr lang="lt-LT" noProof="0" smtClean="0"/>
              <a:t>2026-01-26</a:t>
            </a:fld>
            <a:endParaRPr lang="lt-LT" noProof="0"/>
          </a:p>
        </p:txBody>
      </p:sp>
      <p:sp>
        <p:nvSpPr>
          <p:cNvPr id="4" name="3 poraštės vietos rezervavimo ženklas"/>
          <p:cNvSpPr>
            <a:spLocks noGrp="1"/>
          </p:cNvSpPr>
          <p:nvPr>
            <p:ph type="ftr" sz="quarter" idx="11"/>
          </p:nvPr>
        </p:nvSpPr>
        <p:spPr>
          <a:xfrm>
            <a:off x="2118596" y="5936188"/>
            <a:ext cx="6870660" cy="365125"/>
          </a:xfrm>
        </p:spPr>
        <p:txBody>
          <a:bodyPr rtlCol="0"/>
          <a:lstStyle/>
          <a:p>
            <a:pPr rtl="0"/>
            <a:r>
              <a:rPr lang="lt-LT" noProof="0"/>
              <a:t>Įtraukti poraštę</a:t>
            </a:r>
          </a:p>
        </p:txBody>
      </p:sp>
      <p:sp>
        <p:nvSpPr>
          <p:cNvPr id="5" name="4 skaidrės numerio vietos rezervavimo ženklas"/>
          <p:cNvSpPr>
            <a:spLocks noGrp="1"/>
          </p:cNvSpPr>
          <p:nvPr>
            <p:ph type="sldNum" sz="quarter" idx="12"/>
          </p:nvPr>
        </p:nvSpPr>
        <p:spPr>
          <a:xfrm>
            <a:off x="140493" y="748304"/>
            <a:ext cx="1154151" cy="1090789"/>
          </a:xfrm>
        </p:spPr>
        <p:txBody>
          <a:bodyPr rtlCol="0"/>
          <a:lstStyle/>
          <a:p>
            <a:pPr rtl="0"/>
            <a:fld id="{9E3FA76C-C565-46B6-8652-D75785E2521F}" type="slidenum">
              <a:rPr lang="lt-LT" noProof="0" smtClean="0"/>
              <a:t>‹#›</a:t>
            </a:fld>
            <a:endParaRPr lang="lt-LT" noProof="0"/>
          </a:p>
        </p:txBody>
      </p:sp>
      <p:cxnSp>
        <p:nvCxnSpPr>
          <p:cNvPr id="33" name="32 tiesioji jungtis">
            <a:extLst>
              <a:ext uri="{FF2B5EF4-FFF2-40B4-BE49-F238E27FC236}">
                <a16:creationId xmlns:a16="http://schemas.microsoft.com/office/drawing/2014/main" id="{2664D24B-EA78-4E18-9226-569365267E5E}"/>
              </a:ext>
            </a:extLst>
          </p:cNvPr>
          <p:cNvCxnSpPr/>
          <p:nvPr userDrawn="1"/>
        </p:nvCxnSpPr>
        <p:spPr>
          <a:xfrm>
            <a:off x="8571139" y="969699"/>
            <a:ext cx="0" cy="6480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7" name="1 pavadinimas">
            <a:extLst>
              <a:ext uri="{FF2B5EF4-FFF2-40B4-BE49-F238E27FC236}">
                <a16:creationId xmlns:a16="http://schemas.microsoft.com/office/drawing/2014/main" id="{5BE17E03-04A7-46ED-8623-88DFFD7E30B0}"/>
              </a:ext>
            </a:extLst>
          </p:cNvPr>
          <p:cNvSpPr txBox="1">
            <a:spLocks/>
          </p:cNvSpPr>
          <p:nvPr userDrawn="1"/>
        </p:nvSpPr>
        <p:spPr>
          <a:xfrm>
            <a:off x="2106131" y="790252"/>
            <a:ext cx="3060802" cy="10809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rtl="0"/>
            <a:endParaRPr lang="lt-LT" sz="2400" noProof="0"/>
          </a:p>
        </p:txBody>
      </p:sp>
      <p:cxnSp>
        <p:nvCxnSpPr>
          <p:cNvPr id="38" name="37 tiesioji jungtis">
            <a:extLst>
              <a:ext uri="{FF2B5EF4-FFF2-40B4-BE49-F238E27FC236}">
                <a16:creationId xmlns:a16="http://schemas.microsoft.com/office/drawing/2014/main" id="{A3840076-AFCB-4C84-8E23-85DAD3CBEF3E}"/>
              </a:ext>
            </a:extLst>
          </p:cNvPr>
          <p:cNvCxnSpPr/>
          <p:nvPr userDrawn="1"/>
        </p:nvCxnSpPr>
        <p:spPr>
          <a:xfrm>
            <a:off x="5294539" y="969699"/>
            <a:ext cx="0" cy="6480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1" name="50 pavadinimas">
            <a:extLst>
              <a:ext uri="{FF2B5EF4-FFF2-40B4-BE49-F238E27FC236}">
                <a16:creationId xmlns:a16="http://schemas.microsoft.com/office/drawing/2014/main" id="{BBA20603-8433-4B38-976F-F18CF78D6BF9}"/>
              </a:ext>
            </a:extLst>
          </p:cNvPr>
          <p:cNvSpPr>
            <a:spLocks noGrp="1"/>
          </p:cNvSpPr>
          <p:nvPr>
            <p:ph type="title"/>
          </p:nvPr>
        </p:nvSpPr>
        <p:spPr>
          <a:xfrm>
            <a:off x="2106132" y="735087"/>
            <a:ext cx="3060802" cy="1080938"/>
          </a:xfrm>
        </p:spPr>
        <p:txBody>
          <a:bodyPr rtlCol="0" anchor="ctr" anchorCtr="0"/>
          <a:lstStyle>
            <a:lvl1pPr algn="ctr">
              <a:defRPr/>
            </a:lvl1pPr>
          </a:lstStyle>
          <a:p>
            <a:pPr rtl="0"/>
            <a:r>
              <a:rPr lang="lt-LT" noProof="0"/>
              <a:t>Spustelėję redaguokite stilių</a:t>
            </a:r>
            <a:endParaRPr lang="lt-LT" noProof="0" dirty="0"/>
          </a:p>
        </p:txBody>
      </p:sp>
      <p:sp>
        <p:nvSpPr>
          <p:cNvPr id="53" name="52 teksto vietos rezervavimo ženklas">
            <a:extLst>
              <a:ext uri="{FF2B5EF4-FFF2-40B4-BE49-F238E27FC236}">
                <a16:creationId xmlns:a16="http://schemas.microsoft.com/office/drawing/2014/main" id="{EF340F6C-3335-49B0-AE89-7103CA6A7F5E}"/>
              </a:ext>
            </a:extLst>
          </p:cNvPr>
          <p:cNvSpPr>
            <a:spLocks noGrp="1"/>
          </p:cNvSpPr>
          <p:nvPr>
            <p:ph type="body" sz="quarter" idx="18" hasCustomPrompt="1"/>
          </p:nvPr>
        </p:nvSpPr>
        <p:spPr>
          <a:xfrm>
            <a:off x="5384611" y="735013"/>
            <a:ext cx="3060700" cy="1081087"/>
          </a:xfrm>
        </p:spPr>
        <p:txBody>
          <a:bodyPr rtlCol="0" anchor="ctr" anchorCtr="0">
            <a:noAutofit/>
          </a:bodyPr>
          <a:lstStyle>
            <a:lvl1pPr marL="0" indent="0" algn="ctr">
              <a:buNone/>
              <a:defRPr lang="lt-LT" sz="3600" kern="1200" noProof="0" dirty="0">
                <a:solidFill>
                  <a:schemeClr val="tx1"/>
                </a:solidFill>
                <a:latin typeface="+mj-lt"/>
                <a:ea typeface="+mn-ea"/>
                <a:cs typeface="+mn-cs"/>
              </a:defRPr>
            </a:lvl1pPr>
            <a:lvl2pPr>
              <a:defRPr sz="3600">
                <a:latin typeface="+mj-lt"/>
              </a:defRPr>
            </a:lvl2pPr>
            <a:lvl3pPr>
              <a:defRPr sz="3600">
                <a:latin typeface="+mj-lt"/>
              </a:defRPr>
            </a:lvl3pPr>
            <a:lvl4pPr>
              <a:defRPr sz="3600">
                <a:latin typeface="+mj-lt"/>
              </a:defRPr>
            </a:lvl4pPr>
            <a:lvl5pPr>
              <a:defRPr sz="3600">
                <a:latin typeface="+mj-lt"/>
              </a:defRPr>
            </a:lvl5pPr>
          </a:lstStyle>
          <a:p>
            <a:pPr marL="0" lvl="0" indent="0" algn="ctr" defTabSz="914400" rtl="0" eaLnBrk="1" latinLnBrk="0" hangingPunct="1">
              <a:lnSpc>
                <a:spcPct val="90000"/>
              </a:lnSpc>
              <a:spcBef>
                <a:spcPts val="1000"/>
              </a:spcBef>
              <a:buFont typeface="Arial" panose="020B0604020202020204" pitchFamily="34" charset="0"/>
              <a:buNone/>
            </a:pPr>
            <a:r>
              <a:rPr lang="lt-LT" noProof="0" dirty="0"/>
              <a:t>Spustelėkite, kad galėtumėte redaguoti šablono teksto stilius</a:t>
            </a:r>
          </a:p>
        </p:txBody>
      </p:sp>
      <p:sp>
        <p:nvSpPr>
          <p:cNvPr id="55" name="54 teksto vietos rezervavimo ženklas">
            <a:extLst>
              <a:ext uri="{FF2B5EF4-FFF2-40B4-BE49-F238E27FC236}">
                <a16:creationId xmlns:a16="http://schemas.microsoft.com/office/drawing/2014/main" id="{1F0AD31D-2FFB-40A9-96C2-F4EE3869BC54}"/>
              </a:ext>
            </a:extLst>
          </p:cNvPr>
          <p:cNvSpPr>
            <a:spLocks noGrp="1"/>
          </p:cNvSpPr>
          <p:nvPr>
            <p:ph type="body" sz="quarter" idx="19" hasCustomPrompt="1"/>
          </p:nvPr>
        </p:nvSpPr>
        <p:spPr>
          <a:xfrm>
            <a:off x="8662988" y="746125"/>
            <a:ext cx="3070225" cy="1058862"/>
          </a:xfrm>
        </p:spPr>
        <p:txBody>
          <a:bodyPr rtlCol="0" anchor="ctr" anchorCtr="0">
            <a:noAutofit/>
          </a:bodyPr>
          <a:lstStyle>
            <a:lvl1pPr marL="0" indent="0" algn="ctr">
              <a:buNone/>
              <a:defRPr sz="3600">
                <a:latin typeface="+mj-lt"/>
              </a:defRPr>
            </a:lvl1pPr>
            <a:lvl2pPr algn="ctr">
              <a:defRPr sz="3600">
                <a:latin typeface="+mj-lt"/>
              </a:defRPr>
            </a:lvl2pPr>
            <a:lvl3pPr algn="ctr">
              <a:defRPr sz="3600">
                <a:latin typeface="+mj-lt"/>
              </a:defRPr>
            </a:lvl3pPr>
            <a:lvl4pPr algn="ctr">
              <a:defRPr sz="3600">
                <a:latin typeface="+mj-lt"/>
              </a:defRPr>
            </a:lvl4pPr>
            <a:lvl5pPr algn="ctr">
              <a:defRPr sz="3600">
                <a:latin typeface="+mj-lt"/>
              </a:defRPr>
            </a:lvl5pPr>
          </a:lstStyle>
          <a:p>
            <a:pPr marL="0" lvl="0" indent="0" algn="ctr" defTabSz="914400" rtl="0" eaLnBrk="1" latinLnBrk="0" hangingPunct="1">
              <a:lnSpc>
                <a:spcPct val="90000"/>
              </a:lnSpc>
              <a:spcBef>
                <a:spcPts val="1000"/>
              </a:spcBef>
              <a:buFont typeface="Arial" panose="020B0604020202020204" pitchFamily="34" charset="0"/>
              <a:buNone/>
            </a:pPr>
            <a:r>
              <a:rPr lang="lt-LT" noProof="0" dirty="0"/>
              <a:t>Spustelėkite, kad galėtumėte redaguoti šablono teksto stilius</a:t>
            </a:r>
          </a:p>
        </p:txBody>
      </p:sp>
      <p:sp>
        <p:nvSpPr>
          <p:cNvPr id="57" name="56 turinio vietos rezervavimo ženklas">
            <a:extLst>
              <a:ext uri="{FF2B5EF4-FFF2-40B4-BE49-F238E27FC236}">
                <a16:creationId xmlns:a16="http://schemas.microsoft.com/office/drawing/2014/main" id="{52B689E9-5B4C-4CC0-AAA4-847EB66C3302}"/>
              </a:ext>
            </a:extLst>
          </p:cNvPr>
          <p:cNvSpPr>
            <a:spLocks noGrp="1"/>
          </p:cNvSpPr>
          <p:nvPr>
            <p:ph sz="quarter" idx="20"/>
          </p:nvPr>
        </p:nvSpPr>
        <p:spPr>
          <a:xfrm>
            <a:off x="2106131" y="2116138"/>
            <a:ext cx="3060802" cy="3713162"/>
          </a:xfrm>
        </p:spPr>
        <p:txBody>
          <a:bodyPr rtlCol="0"/>
          <a:lstStyle/>
          <a:p>
            <a:pPr lvl="0" rtl="0"/>
            <a:r>
              <a:rPr lang="lt-LT" noProof="0"/>
              <a:t>Spustelėkite, kad galėtumėte 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endParaRPr lang="lt-LT" noProof="0" dirty="0"/>
          </a:p>
        </p:txBody>
      </p:sp>
      <p:sp>
        <p:nvSpPr>
          <p:cNvPr id="58" name="56 turinio vietos rezervavimo ženklas">
            <a:extLst>
              <a:ext uri="{FF2B5EF4-FFF2-40B4-BE49-F238E27FC236}">
                <a16:creationId xmlns:a16="http://schemas.microsoft.com/office/drawing/2014/main" id="{1D5202CC-08D0-4157-9CB3-AA1EF4A2C855}"/>
              </a:ext>
            </a:extLst>
          </p:cNvPr>
          <p:cNvSpPr>
            <a:spLocks noGrp="1"/>
          </p:cNvSpPr>
          <p:nvPr>
            <p:ph sz="quarter" idx="21"/>
          </p:nvPr>
        </p:nvSpPr>
        <p:spPr>
          <a:xfrm>
            <a:off x="5384611" y="2103211"/>
            <a:ext cx="3060802" cy="3713162"/>
          </a:xfrm>
        </p:spPr>
        <p:txBody>
          <a:bodyPr rtlCol="0"/>
          <a:lstStyle/>
          <a:p>
            <a:pPr lvl="0" rtl="0"/>
            <a:r>
              <a:rPr lang="lt-LT" noProof="0"/>
              <a:t>Spustelėkite, kad galėtumėte 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endParaRPr lang="lt-LT" noProof="0" dirty="0"/>
          </a:p>
        </p:txBody>
      </p:sp>
      <p:sp>
        <p:nvSpPr>
          <p:cNvPr id="59" name="56 turinio vietos rezervavimo ženklas">
            <a:extLst>
              <a:ext uri="{FF2B5EF4-FFF2-40B4-BE49-F238E27FC236}">
                <a16:creationId xmlns:a16="http://schemas.microsoft.com/office/drawing/2014/main" id="{7BE8E782-50B7-4C4E-BEA5-DDA27E0F6817}"/>
              </a:ext>
            </a:extLst>
          </p:cNvPr>
          <p:cNvSpPr>
            <a:spLocks noGrp="1"/>
          </p:cNvSpPr>
          <p:nvPr>
            <p:ph sz="quarter" idx="22"/>
          </p:nvPr>
        </p:nvSpPr>
        <p:spPr>
          <a:xfrm>
            <a:off x="8659892" y="2097613"/>
            <a:ext cx="3060802" cy="3713162"/>
          </a:xfrm>
        </p:spPr>
        <p:txBody>
          <a:bodyPr rtlCol="0"/>
          <a:lstStyle/>
          <a:p>
            <a:pPr lvl="0" rtl="0"/>
            <a:r>
              <a:rPr lang="lt-LT" noProof="0"/>
              <a:t>Spustelėkite, kad galėtumėte redaguoti šablono teksto stilius</a:t>
            </a:r>
          </a:p>
          <a:p>
            <a:pPr lvl="1" rtl="0"/>
            <a:r>
              <a:rPr lang="lt-LT" noProof="0"/>
              <a:t>Antras lygis</a:t>
            </a:r>
          </a:p>
          <a:p>
            <a:pPr lvl="2" rtl="0"/>
            <a:r>
              <a:rPr lang="lt-LT" noProof="0"/>
              <a:t>Trečias lygis</a:t>
            </a:r>
          </a:p>
          <a:p>
            <a:pPr lvl="3" rtl="0"/>
            <a:r>
              <a:rPr lang="lt-LT" noProof="0"/>
              <a:t>Ketvirtas lygis</a:t>
            </a:r>
          </a:p>
          <a:p>
            <a:pPr lvl="4" rtl="0"/>
            <a:r>
              <a:rPr lang="lt-LT" noProof="0"/>
              <a:t>Penktas lygis</a:t>
            </a:r>
            <a:endParaRPr lang="lt-LT" noProof="0" dirty="0"/>
          </a:p>
        </p:txBody>
      </p:sp>
    </p:spTree>
    <p:extLst>
      <p:ext uri="{BB962C8B-B14F-4D97-AF65-F5344CB8AC3E}">
        <p14:creationId xmlns:p14="http://schemas.microsoft.com/office/powerpoint/2010/main" val="3005759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lt-LT"/>
              <a:t>Spustelėję redaguokite stilių</a:t>
            </a:r>
            <a:endParaRPr lang="en-US" dirty="0"/>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1091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t-LT"/>
              <a:t>Spustelėję redaguokite stilių</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4873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05639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a:t>Spustelėję redaguokite stilių</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99502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1730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824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t-LT"/>
              <a:t>Spustelėję redaguokite stilių</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42A54C80-263E-416B-A8E0-580EDEADCBDC}" type="datetimeFigureOut">
              <a:rPr lang="en-US" smtClean="0"/>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495338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t-LT"/>
              <a:t>Spustelėję redaguokite stilių</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9492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t-LT"/>
              <a:t>Spustelėję redaguokite stilių</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1/26/2026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439743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0.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B9B8402-671E-803D-7392-B33D4168B2D6}"/>
              </a:ext>
            </a:extLst>
          </p:cNvPr>
          <p:cNvSpPr>
            <a:spLocks noGrp="1"/>
          </p:cNvSpPr>
          <p:nvPr>
            <p:ph type="ctrTitle"/>
          </p:nvPr>
        </p:nvSpPr>
        <p:spPr>
          <a:xfrm>
            <a:off x="1129380" y="1403582"/>
            <a:ext cx="7766936" cy="4050836"/>
          </a:xfrm>
        </p:spPr>
        <p:txBody>
          <a:bodyPr>
            <a:normAutofit fontScale="90000"/>
          </a:bodyPr>
          <a:lstStyle/>
          <a:p>
            <a:pPr algn="l"/>
            <a:r>
              <a:rPr lang="lt-LT" sz="5400" dirty="0">
                <a:latin typeface="Times New Roman" panose="02020603050405020304" pitchFamily="18" charset="0"/>
                <a:cs typeface="Times New Roman" panose="02020603050405020304" pitchFamily="18" charset="0"/>
              </a:rPr>
              <a:t>Kaišiadorių rajono savivaldybės bendruomeninių organizacijų tarybos ataskaita už 2025 m. </a:t>
            </a:r>
            <a:endParaRPr lang="lt-LT" dirty="0"/>
          </a:p>
        </p:txBody>
      </p:sp>
    </p:spTree>
    <p:extLst>
      <p:ext uri="{BB962C8B-B14F-4D97-AF65-F5344CB8AC3E}">
        <p14:creationId xmlns:p14="http://schemas.microsoft.com/office/powerpoint/2010/main" val="1576526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AE8CC-302D-AC31-9A6D-B5C37139F27D}"/>
            </a:ext>
          </a:extLst>
        </p:cNvPr>
        <p:cNvGrpSpPr/>
        <p:nvPr/>
      </p:nvGrpSpPr>
      <p:grpSpPr>
        <a:xfrm>
          <a:off x="0" y="0"/>
          <a:ext cx="0" cy="0"/>
          <a:chOff x="0" y="0"/>
          <a:chExt cx="0" cy="0"/>
        </a:xfrm>
      </p:grpSpPr>
      <p:sp>
        <p:nvSpPr>
          <p:cNvPr id="88" name="87 pavadinimas">
            <a:extLst>
              <a:ext uri="{FF2B5EF4-FFF2-40B4-BE49-F238E27FC236}">
                <a16:creationId xmlns:a16="http://schemas.microsoft.com/office/drawing/2014/main" id="{65F9EF1F-7FBD-C9C5-3F32-EDE71D0471F8}"/>
              </a:ext>
            </a:extLst>
          </p:cNvPr>
          <p:cNvSpPr>
            <a:spLocks noGrp="1"/>
          </p:cNvSpPr>
          <p:nvPr>
            <p:ph type="title"/>
          </p:nvPr>
        </p:nvSpPr>
        <p:spPr/>
        <p:txBody>
          <a:bodyPr rtlCol="0">
            <a:normAutofit/>
          </a:bodyPr>
          <a:lstStyle/>
          <a:p>
            <a:pPr rtl="0"/>
            <a:r>
              <a:rPr lang="lt-LT" sz="2500" b="1" dirty="0">
                <a:solidFill>
                  <a:schemeClr val="accent2"/>
                </a:solidFill>
                <a:latin typeface="Times New Roman" panose="02020603050405020304" pitchFamily="18" charset="0"/>
                <a:cs typeface="Times New Roman" panose="02020603050405020304" pitchFamily="18" charset="0"/>
              </a:rPr>
              <a:t>SĖKMINGIAUSIAS PROJEKTAS</a:t>
            </a:r>
          </a:p>
        </p:txBody>
      </p:sp>
      <p:sp>
        <p:nvSpPr>
          <p:cNvPr id="89" name="88 teksto vietos rezervavimo ženklas">
            <a:extLst>
              <a:ext uri="{FF2B5EF4-FFF2-40B4-BE49-F238E27FC236}">
                <a16:creationId xmlns:a16="http://schemas.microsoft.com/office/drawing/2014/main" id="{4094EEBC-7F94-A5D7-74F5-FB1B6AA82996}"/>
              </a:ext>
            </a:extLst>
          </p:cNvPr>
          <p:cNvSpPr>
            <a:spLocks noGrp="1"/>
          </p:cNvSpPr>
          <p:nvPr>
            <p:ph type="body" sz="quarter" idx="18"/>
          </p:nvPr>
        </p:nvSpPr>
        <p:spPr/>
        <p:txBody>
          <a:bodyPr rtlCol="0"/>
          <a:lstStyle/>
          <a:p>
            <a:pPr rtl="0"/>
            <a:r>
              <a:rPr lang="lt-LT" sz="2500" b="1" dirty="0">
                <a:solidFill>
                  <a:schemeClr val="accent2"/>
                </a:solidFill>
                <a:latin typeface="Times New Roman" panose="02020603050405020304" pitchFamily="18" charset="0"/>
                <a:cs typeface="Times New Roman" panose="02020603050405020304" pitchFamily="18" charset="0"/>
              </a:rPr>
              <a:t>PROJEKTO TIKSLAS</a:t>
            </a:r>
          </a:p>
        </p:txBody>
      </p:sp>
      <p:sp>
        <p:nvSpPr>
          <p:cNvPr id="90" name="89 teksto vietos rezervavimo ženklas">
            <a:extLst>
              <a:ext uri="{FF2B5EF4-FFF2-40B4-BE49-F238E27FC236}">
                <a16:creationId xmlns:a16="http://schemas.microsoft.com/office/drawing/2014/main" id="{1265D0E0-9D36-A814-8CA4-F02BF7832F89}"/>
              </a:ext>
            </a:extLst>
          </p:cNvPr>
          <p:cNvSpPr>
            <a:spLocks noGrp="1"/>
          </p:cNvSpPr>
          <p:nvPr>
            <p:ph type="body" sz="quarter" idx="19"/>
          </p:nvPr>
        </p:nvSpPr>
        <p:spPr/>
        <p:txBody>
          <a:bodyPr rtlCol="0"/>
          <a:lstStyle/>
          <a:p>
            <a:pPr rtl="0"/>
            <a:r>
              <a:rPr lang="lt-LT" sz="2500" b="1" dirty="0">
                <a:solidFill>
                  <a:schemeClr val="accent2"/>
                </a:solidFill>
                <a:latin typeface="Times New Roman" panose="02020603050405020304" pitchFamily="18" charset="0"/>
                <a:cs typeface="Times New Roman" panose="02020603050405020304" pitchFamily="18" charset="0"/>
              </a:rPr>
              <a:t>PROJEKTO VEIKLOS</a:t>
            </a:r>
          </a:p>
        </p:txBody>
      </p:sp>
      <p:sp>
        <p:nvSpPr>
          <p:cNvPr id="26" name="25 teksto vietos rezervavimo ženklas">
            <a:extLst>
              <a:ext uri="{FF2B5EF4-FFF2-40B4-BE49-F238E27FC236}">
                <a16:creationId xmlns:a16="http://schemas.microsoft.com/office/drawing/2014/main" id="{3DD205C0-D56E-FF6D-C42C-5545C1F8055C}"/>
              </a:ext>
            </a:extLst>
          </p:cNvPr>
          <p:cNvSpPr>
            <a:spLocks noGrp="1"/>
          </p:cNvSpPr>
          <p:nvPr>
            <p:ph sz="quarter" idx="20"/>
          </p:nvPr>
        </p:nvSpPr>
        <p:spPr>
          <a:xfrm>
            <a:off x="2106131" y="2116138"/>
            <a:ext cx="3060802" cy="4741862"/>
          </a:xfrm>
        </p:spPr>
        <p:txBody>
          <a:bodyPr rtlCol="0">
            <a:noAutofit/>
          </a:bodyPr>
          <a:lstStyle/>
          <a:p>
            <a:pPr marL="0" indent="0" rtl="0">
              <a:buNone/>
            </a:pPr>
            <a:r>
              <a:rPr lang="lt-LT" sz="2000" dirty="0">
                <a:latin typeface="Times New Roman" panose="02020603050405020304" pitchFamily="18" charset="0"/>
                <a:cs typeface="Times New Roman" panose="02020603050405020304" pitchFamily="18" charset="0"/>
              </a:rPr>
              <a:t>Asociacijos Dovainonių bendruomenės pateiktas projektas ,,Sporto galia ir bendrystė“ 2025 m. vertinimo metu pagal siekiamus tikslus ir parašymo kokybę buvo vienas iš daugiausiai surinkusių vertinimo balų. </a:t>
            </a:r>
          </a:p>
        </p:txBody>
      </p:sp>
      <p:sp>
        <p:nvSpPr>
          <p:cNvPr id="33" name="32 teksto vietos rezervavimo ženklas">
            <a:extLst>
              <a:ext uri="{FF2B5EF4-FFF2-40B4-BE49-F238E27FC236}">
                <a16:creationId xmlns:a16="http://schemas.microsoft.com/office/drawing/2014/main" id="{0D907822-D688-0AA9-D078-2BF376C794D1}"/>
              </a:ext>
            </a:extLst>
          </p:cNvPr>
          <p:cNvSpPr>
            <a:spLocks noGrp="1"/>
          </p:cNvSpPr>
          <p:nvPr>
            <p:ph sz="quarter" idx="21"/>
          </p:nvPr>
        </p:nvSpPr>
        <p:spPr>
          <a:xfrm>
            <a:off x="5384611" y="2103210"/>
            <a:ext cx="3060802" cy="4754789"/>
          </a:xfrm>
        </p:spPr>
        <p:txBody>
          <a:bodyPr rtlCol="0">
            <a:noAutofit/>
          </a:bodyPr>
          <a:lstStyle/>
          <a:p>
            <a:pPr marL="0" indent="0">
              <a:lnSpc>
                <a:spcPct val="100000"/>
              </a:lnSpc>
              <a:buNone/>
            </a:pPr>
            <a:r>
              <a:rPr lang="lt-LT" dirty="0">
                <a:latin typeface="Times New Roman" panose="02020603050405020304" pitchFamily="18" charset="0"/>
                <a:ea typeface="Times New Roman" panose="02020603050405020304" pitchFamily="18" charset="0"/>
              </a:rPr>
              <a:t>S</a:t>
            </a:r>
            <a:r>
              <a:rPr lang="lt-LT" sz="1800" dirty="0">
                <a:effectLst/>
                <a:latin typeface="Times New Roman" panose="02020603050405020304" pitchFamily="18" charset="0"/>
                <a:ea typeface="Times New Roman" panose="02020603050405020304" pitchFamily="18" charset="0"/>
              </a:rPr>
              <a:t>tiprinti Dovainonių kaimo bendruomenės fizinę sveikatą ir socialinius ryšius, mažinant socialinę atskirtį ir skatinant bendruomeniškumą per tarpusavio sąveikas bei aktyvias veiklas</a:t>
            </a:r>
            <a:r>
              <a:rPr lang="lt-LT" sz="2000" dirty="0">
                <a:latin typeface="Times New Roman" panose="02020603050405020304" pitchFamily="18" charset="0"/>
                <a:cs typeface="Times New Roman" panose="02020603050405020304" pitchFamily="18" charset="0"/>
              </a:rPr>
              <a:t>. </a:t>
            </a:r>
          </a:p>
        </p:txBody>
      </p:sp>
      <p:sp>
        <p:nvSpPr>
          <p:cNvPr id="34" name="33 teksto vietos rezervavimo ženklas">
            <a:extLst>
              <a:ext uri="{FF2B5EF4-FFF2-40B4-BE49-F238E27FC236}">
                <a16:creationId xmlns:a16="http://schemas.microsoft.com/office/drawing/2014/main" id="{87B3F5CB-9E05-3045-A3A2-4C0C694DA38E}"/>
              </a:ext>
            </a:extLst>
          </p:cNvPr>
          <p:cNvSpPr>
            <a:spLocks noGrp="1"/>
          </p:cNvSpPr>
          <p:nvPr>
            <p:ph sz="quarter" idx="22"/>
          </p:nvPr>
        </p:nvSpPr>
        <p:spPr>
          <a:xfrm>
            <a:off x="8659892" y="2097612"/>
            <a:ext cx="3060802" cy="4760387"/>
          </a:xfrm>
        </p:spPr>
        <p:txBody>
          <a:bodyPr rtlCol="0">
            <a:normAutofit/>
          </a:bodyPr>
          <a:lstStyle/>
          <a:p>
            <a:pPr rtl="0"/>
            <a:r>
              <a:rPr lang="lt-LT" sz="1800" dirty="0">
                <a:effectLst/>
                <a:latin typeface="Times New Roman" panose="02020603050405020304" pitchFamily="18" charset="0"/>
                <a:ea typeface="Times New Roman" panose="02020603050405020304" pitchFamily="18" charset="0"/>
              </a:rPr>
              <a:t>Asociacija Dovainonių bendruomenė 2025 m. gavusi finansavimą projektui ,,Sporto galia ir bendrystės jėga“ suorganizavo kaimynų spartakiadą – sporto, fizinio aktyvumo ir bendrystės skatinimo veiklas, taip pat iniciavo Dovainonių kaimo bendruomenės jogos bei </a:t>
            </a:r>
            <a:r>
              <a:rPr lang="lt-LT" sz="1800" dirty="0" err="1">
                <a:effectLst/>
                <a:latin typeface="Times New Roman" panose="02020603050405020304" pitchFamily="18" charset="0"/>
                <a:ea typeface="Times New Roman" panose="02020603050405020304" pitchFamily="18" charset="0"/>
              </a:rPr>
              <a:t>zumbos</a:t>
            </a:r>
            <a:r>
              <a:rPr lang="lt-LT" sz="1800" dirty="0">
                <a:effectLst/>
                <a:latin typeface="Times New Roman" panose="02020603050405020304" pitchFamily="18" charset="0"/>
                <a:ea typeface="Times New Roman" panose="02020603050405020304" pitchFamily="18" charset="0"/>
              </a:rPr>
              <a:t> užsiėmimus</a:t>
            </a:r>
            <a:endParaRPr lang="lt-LT" dirty="0"/>
          </a:p>
        </p:txBody>
      </p:sp>
      <p:sp>
        <p:nvSpPr>
          <p:cNvPr id="4" name="TextBox 3">
            <a:extLst>
              <a:ext uri="{FF2B5EF4-FFF2-40B4-BE49-F238E27FC236}">
                <a16:creationId xmlns:a16="http://schemas.microsoft.com/office/drawing/2014/main" id="{96DA4577-CC8F-5AE5-DBAF-AE5B51BBA5A3}"/>
              </a:ext>
            </a:extLst>
          </p:cNvPr>
          <p:cNvSpPr txBox="1"/>
          <p:nvPr/>
        </p:nvSpPr>
        <p:spPr>
          <a:xfrm>
            <a:off x="225425" y="952390"/>
            <a:ext cx="1323975" cy="707886"/>
          </a:xfrm>
          <a:prstGeom prst="rect">
            <a:avLst/>
          </a:prstGeom>
          <a:noFill/>
        </p:spPr>
        <p:txBody>
          <a:bodyPr wrap="square">
            <a:spAutoFit/>
          </a:bodyPr>
          <a:lstStyle/>
          <a:p>
            <a:r>
              <a:rPr lang="lt-LT" sz="2000" b="1" i="0" dirty="0">
                <a:solidFill>
                  <a:srgbClr val="080808"/>
                </a:solidFill>
                <a:effectLst/>
                <a:latin typeface="Times New Roman" panose="02020603050405020304" pitchFamily="18" charset="0"/>
                <a:cs typeface="Times New Roman" panose="02020603050405020304" pitchFamily="18" charset="0"/>
              </a:rPr>
              <a:t>2025 METAI</a:t>
            </a:r>
            <a:endParaRPr lang="pl-P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1418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11E1A5-2071-0148-1AB0-AB426B97D1A2}"/>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7C43462D-6756-C6E5-6643-84DCAAE6495B}"/>
              </a:ext>
            </a:extLst>
          </p:cNvPr>
          <p:cNvSpPr>
            <a:spLocks noGrp="1"/>
          </p:cNvSpPr>
          <p:nvPr>
            <p:ph type="title"/>
          </p:nvPr>
        </p:nvSpPr>
        <p:spPr>
          <a:xfrm>
            <a:off x="298184" y="816638"/>
            <a:ext cx="3940443" cy="5224724"/>
          </a:xfrm>
        </p:spPr>
        <p:txBody>
          <a:bodyPr vert="horz" lIns="91440" tIns="45720" rIns="91440" bIns="45720" rtlCol="0" anchor="ctr">
            <a:normAutofit/>
          </a:bodyPr>
          <a:lstStyle/>
          <a:p>
            <a:r>
              <a:rPr lang="en-US" sz="3100" dirty="0">
                <a:latin typeface="Times New Roman" panose="02020603050405020304" pitchFamily="18" charset="0"/>
                <a:cs typeface="Times New Roman" panose="02020603050405020304" pitchFamily="18" charset="0"/>
              </a:rPr>
              <a:t>KAIŠIADORIŲ BENDRUOMENINIŲ ORGANIZACIJŲ TARYBOS ĮSIPAREIGOJIMAI</a:t>
            </a:r>
          </a:p>
        </p:txBody>
      </p:sp>
      <p:sp>
        <p:nvSpPr>
          <p:cNvPr id="3" name="Teksto vietos rezervavimo ženklas 2">
            <a:extLst>
              <a:ext uri="{FF2B5EF4-FFF2-40B4-BE49-F238E27FC236}">
                <a16:creationId xmlns:a16="http://schemas.microsoft.com/office/drawing/2014/main" id="{0DA6FFE6-83C6-4CC5-837A-5B5FE9935B42}"/>
              </a:ext>
            </a:extLst>
          </p:cNvPr>
          <p:cNvSpPr>
            <a:spLocks noGrp="1"/>
          </p:cNvSpPr>
          <p:nvPr>
            <p:ph type="body" idx="1"/>
          </p:nvPr>
        </p:nvSpPr>
        <p:spPr>
          <a:xfrm>
            <a:off x="4278896" y="816638"/>
            <a:ext cx="6478749" cy="5224724"/>
          </a:xfrm>
        </p:spPr>
        <p:txBody>
          <a:bodyPr vert="horz" lIns="91440" tIns="45720" rIns="91440" bIns="45720" rtlCol="0" anchor="ctr">
            <a:normAutofit/>
          </a:bodyPr>
          <a:lstStyle/>
          <a:p>
            <a:endParaRPr lang="en-US" dirty="0"/>
          </a:p>
          <a:p>
            <a:endParaRPr lang="en-US" dirty="0"/>
          </a:p>
          <a:p>
            <a:endParaRPr lang="en-US" dirty="0"/>
          </a:p>
          <a:p>
            <a:r>
              <a:rPr lang="lt-LT" dirty="0"/>
              <a:t>Bendruomeninių</a:t>
            </a:r>
            <a:r>
              <a:rPr lang="en-US" dirty="0"/>
              <a:t> </a:t>
            </a:r>
            <a:r>
              <a:rPr lang="lt-LT" dirty="0"/>
              <a:t>organizacijų taryba už savo funkcijų įgyvendinimą kasmet atsiskaito Savivaldybės tarybos Socialinės apsaugos, sveikatos ir bendruomenių reikalų komitetui arba kitam komitetui, kuriam priskirta nagrinėti bendruomenių reikalus, pateikdama ataskaitą apie per metus priimtus sprendimus.</a:t>
            </a:r>
            <a:endParaRPr lang="en-US" dirty="0"/>
          </a:p>
          <a:p>
            <a:endParaRPr lang="en-US" dirty="0"/>
          </a:p>
          <a:p>
            <a:endParaRPr lang="lt-LT" dirty="0"/>
          </a:p>
          <a:p>
            <a:r>
              <a:rPr lang="en-US" sz="2800"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89254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D47557E-58C5-B0E1-DB56-17DD8FD1026F}"/>
              </a:ext>
            </a:extLst>
          </p:cNvPr>
          <p:cNvSpPr>
            <a:spLocks noGrp="1"/>
          </p:cNvSpPr>
          <p:nvPr>
            <p:ph type="title"/>
          </p:nvPr>
        </p:nvSpPr>
        <p:spPr>
          <a:xfrm>
            <a:off x="422694" y="609600"/>
            <a:ext cx="9256144" cy="1320800"/>
          </a:xfrm>
        </p:spPr>
        <p:txBody>
          <a:bodyPr>
            <a:normAutofit fontScale="90000"/>
          </a:bodyPr>
          <a:lstStyle/>
          <a:p>
            <a:r>
              <a:rPr lang="lt-LT" dirty="0">
                <a:latin typeface="Times New Roman" panose="02020603050405020304" pitchFamily="18" charset="0"/>
                <a:cs typeface="Times New Roman" panose="02020603050405020304" pitchFamily="18" charset="0"/>
              </a:rPr>
              <a:t>KAIŠIADORIŲ BENDRUOMENINIŲ ORGANIZACIJŲ TARYBOS VEIKLA 202</a:t>
            </a:r>
            <a:r>
              <a:rPr lang="en-US" dirty="0">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METAIS</a:t>
            </a:r>
            <a:endParaRPr lang="pl-PL" dirty="0"/>
          </a:p>
        </p:txBody>
      </p:sp>
      <p:sp>
        <p:nvSpPr>
          <p:cNvPr id="3" name="Turinio vietos rezervavimo ženklas 2">
            <a:extLst>
              <a:ext uri="{FF2B5EF4-FFF2-40B4-BE49-F238E27FC236}">
                <a16:creationId xmlns:a16="http://schemas.microsoft.com/office/drawing/2014/main" id="{B956AF48-5D7B-3A4B-A751-34F3C8E4BA88}"/>
              </a:ext>
            </a:extLst>
          </p:cNvPr>
          <p:cNvSpPr>
            <a:spLocks noGrp="1"/>
          </p:cNvSpPr>
          <p:nvPr>
            <p:ph sz="half" idx="1"/>
          </p:nvPr>
        </p:nvSpPr>
        <p:spPr>
          <a:xfrm>
            <a:off x="44170" y="2160589"/>
            <a:ext cx="2768700" cy="3880772"/>
          </a:xfrm>
        </p:spPr>
        <p:txBody>
          <a:bodyPr>
            <a:normAutofit fontScale="47500" lnSpcReduction="20000"/>
          </a:bodyPr>
          <a:lstStyle/>
          <a:p>
            <a:pPr marL="0" indent="0" algn="just" rtl="0">
              <a:lnSpc>
                <a:spcPct val="120000"/>
              </a:lnSpc>
              <a:buNone/>
            </a:pPr>
            <a:r>
              <a:rPr lang="lt-LT" sz="3800" dirty="0">
                <a:solidFill>
                  <a:schemeClr val="tx1"/>
                </a:solidFill>
                <a:latin typeface="Times New Roman" panose="02020603050405020304" pitchFamily="18" charset="0"/>
                <a:cs typeface="Times New Roman" panose="02020603050405020304" pitchFamily="18" charset="0"/>
              </a:rPr>
              <a:t>Vyko </a:t>
            </a:r>
            <a:r>
              <a:rPr lang="lt-LT" sz="3800" u="sng" dirty="0">
                <a:solidFill>
                  <a:schemeClr val="tx1"/>
                </a:solidFill>
                <a:latin typeface="Times New Roman" panose="02020603050405020304" pitchFamily="18" charset="0"/>
                <a:cs typeface="Times New Roman" panose="02020603050405020304" pitchFamily="18" charset="0"/>
              </a:rPr>
              <a:t>5 BOT susirinkimai:</a:t>
            </a:r>
          </a:p>
          <a:p>
            <a:pPr marL="457200" indent="-457200" algn="just" rtl="0">
              <a:lnSpc>
                <a:spcPct val="120000"/>
              </a:lnSpc>
              <a:buFont typeface="Arial" panose="020B0604020202020204" pitchFamily="34" charset="0"/>
              <a:buChar char="•"/>
            </a:pPr>
            <a:r>
              <a:rPr lang="lt-LT" sz="3800" dirty="0">
                <a:solidFill>
                  <a:schemeClr val="tx1"/>
                </a:solidFill>
                <a:latin typeface="Times New Roman" panose="02020603050405020304" pitchFamily="18" charset="0"/>
                <a:cs typeface="Times New Roman" panose="02020603050405020304" pitchFamily="18" charset="0"/>
              </a:rPr>
              <a:t>Svarstyta 2024 m. finansuotų projektų ataskaita;</a:t>
            </a:r>
          </a:p>
          <a:p>
            <a:pPr marL="457200" indent="-457200" algn="just" rtl="0">
              <a:lnSpc>
                <a:spcPct val="120000"/>
              </a:lnSpc>
              <a:buFont typeface="Arial" panose="020B0604020202020204" pitchFamily="34" charset="0"/>
              <a:buChar char="•"/>
            </a:pPr>
            <a:r>
              <a:rPr lang="lt-LT" sz="3800" dirty="0">
                <a:solidFill>
                  <a:schemeClr val="tx1"/>
                </a:solidFill>
                <a:latin typeface="Times New Roman" panose="02020603050405020304" pitchFamily="18" charset="0"/>
                <a:cs typeface="Times New Roman" panose="02020603050405020304" pitchFamily="18" charset="0"/>
              </a:rPr>
              <a:t>Svarstytos 2025 m. pateiktos projektų paraiškos;</a:t>
            </a:r>
          </a:p>
        </p:txBody>
      </p:sp>
      <p:sp>
        <p:nvSpPr>
          <p:cNvPr id="4" name="Turinio vietos rezervavimo ženklas 3">
            <a:extLst>
              <a:ext uri="{FF2B5EF4-FFF2-40B4-BE49-F238E27FC236}">
                <a16:creationId xmlns:a16="http://schemas.microsoft.com/office/drawing/2014/main" id="{7D3081B8-1057-150B-04E0-428788170CD4}"/>
              </a:ext>
            </a:extLst>
          </p:cNvPr>
          <p:cNvSpPr>
            <a:spLocks noGrp="1"/>
          </p:cNvSpPr>
          <p:nvPr>
            <p:ph sz="half" idx="2"/>
          </p:nvPr>
        </p:nvSpPr>
        <p:spPr>
          <a:xfrm>
            <a:off x="6349042" y="2160589"/>
            <a:ext cx="2924961" cy="3880773"/>
          </a:xfrm>
        </p:spPr>
        <p:txBody>
          <a:bodyPr>
            <a:normAutofit fontScale="47500" lnSpcReduction="20000"/>
          </a:bodyPr>
          <a:lstStyle/>
          <a:p>
            <a:pPr marL="0" indent="0" algn="just" rtl="0">
              <a:lnSpc>
                <a:spcPct val="120000"/>
              </a:lnSpc>
              <a:buNone/>
            </a:pPr>
            <a:r>
              <a:rPr lang="lt-LT" sz="4200" dirty="0">
                <a:solidFill>
                  <a:schemeClr val="tx1"/>
                </a:solidFill>
                <a:latin typeface="Times New Roman" panose="02020603050405020304" pitchFamily="18" charset="0"/>
                <a:cs typeface="Times New Roman" panose="02020603050405020304" pitchFamily="18" charset="0"/>
              </a:rPr>
              <a:t>2025-12-04 dalyvauta Savanorystės metų paminėjimo šventėje, kuri </a:t>
            </a:r>
            <a:r>
              <a:rPr lang="pl-PL" sz="4200" dirty="0" err="1">
                <a:solidFill>
                  <a:schemeClr val="tx1"/>
                </a:solidFill>
                <a:effectLst/>
                <a:latin typeface="Times New Roman" panose="02020603050405020304" pitchFamily="18" charset="0"/>
                <a:ea typeface="Calibri" panose="020F0502020204030204" pitchFamily="34" charset="0"/>
              </a:rPr>
              <a:t>skirta</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pagerbti</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savanorius</a:t>
            </a:r>
            <a:r>
              <a:rPr lang="pl-PL" sz="4200" dirty="0">
                <a:solidFill>
                  <a:schemeClr val="tx1"/>
                </a:solidFill>
                <a:effectLst/>
                <a:latin typeface="Times New Roman" panose="02020603050405020304" pitchFamily="18" charset="0"/>
                <a:ea typeface="Calibri" panose="020F0502020204030204" pitchFamily="34" charset="0"/>
              </a:rPr>
              <a:t>, kurie </a:t>
            </a:r>
            <a:r>
              <a:rPr lang="pl-PL" sz="4200" dirty="0" err="1">
                <a:solidFill>
                  <a:schemeClr val="tx1"/>
                </a:solidFill>
                <a:effectLst/>
                <a:latin typeface="Times New Roman" panose="02020603050405020304" pitchFamily="18" charset="0"/>
                <a:ea typeface="Calibri" panose="020F0502020204030204" pitchFamily="34" charset="0"/>
              </a:rPr>
              <a:t>ne</a:t>
            </a:r>
            <a:r>
              <a:rPr lang="pl-PL" sz="4200" dirty="0">
                <a:solidFill>
                  <a:schemeClr val="tx1"/>
                </a:solidFill>
                <a:effectLst/>
                <a:latin typeface="Times New Roman" panose="02020603050405020304" pitchFamily="18" charset="0"/>
                <a:ea typeface="Calibri" panose="020F0502020204030204" pitchFamily="34" charset="0"/>
              </a:rPr>
              <a:t> tik </a:t>
            </a:r>
            <a:r>
              <a:rPr lang="pl-PL" sz="4200" dirty="0" err="1">
                <a:solidFill>
                  <a:schemeClr val="tx1"/>
                </a:solidFill>
                <a:effectLst/>
                <a:latin typeface="Times New Roman" panose="02020603050405020304" pitchFamily="18" charset="0"/>
                <a:ea typeface="Calibri" panose="020F0502020204030204" pitchFamily="34" charset="0"/>
              </a:rPr>
              <a:t>skiria</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savo</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laiką</a:t>
            </a:r>
            <a:r>
              <a:rPr lang="pl-PL" sz="4200" dirty="0">
                <a:solidFill>
                  <a:schemeClr val="tx1"/>
                </a:solidFill>
                <a:effectLst/>
                <a:latin typeface="Times New Roman" panose="02020603050405020304" pitchFamily="18" charset="0"/>
                <a:ea typeface="Calibri" panose="020F0502020204030204" pitchFamily="34" charset="0"/>
              </a:rPr>
              <a:t>, bet ir </a:t>
            </a:r>
            <a:r>
              <a:rPr lang="pl-PL" sz="4200" dirty="0" err="1">
                <a:solidFill>
                  <a:schemeClr val="tx1"/>
                </a:solidFill>
                <a:effectLst/>
                <a:latin typeface="Times New Roman" panose="02020603050405020304" pitchFamily="18" charset="0"/>
                <a:ea typeface="Calibri" panose="020F0502020204030204" pitchFamily="34" charset="0"/>
              </a:rPr>
              <a:t>širdį</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bendruomenės</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gerovei</a:t>
            </a:r>
            <a:r>
              <a:rPr lang="pl-PL" sz="4200" dirty="0">
                <a:solidFill>
                  <a:schemeClr val="tx1"/>
                </a:solidFill>
                <a:effectLst/>
                <a:latin typeface="Times New Roman" panose="02020603050405020304" pitchFamily="18" charset="0"/>
                <a:ea typeface="Calibri" panose="020F0502020204030204" pitchFamily="34" charset="0"/>
              </a:rPr>
              <a:t>. </a:t>
            </a:r>
            <a:endParaRPr lang="lt-LT" sz="4200" dirty="0">
              <a:solidFill>
                <a:schemeClr val="tx1"/>
              </a:solidFill>
              <a:effectLst/>
              <a:latin typeface="Times New Roman" panose="02020603050405020304" pitchFamily="18" charset="0"/>
              <a:ea typeface="Calibri" panose="020F0502020204030204" pitchFamily="34" charset="0"/>
            </a:endParaRPr>
          </a:p>
          <a:p>
            <a:pPr marL="0" indent="0" algn="just" rtl="0">
              <a:lnSpc>
                <a:spcPct val="120000"/>
              </a:lnSpc>
              <a:buNone/>
            </a:pPr>
            <a:r>
              <a:rPr lang="pl-PL" sz="4200" dirty="0" err="1">
                <a:solidFill>
                  <a:schemeClr val="tx1"/>
                </a:solidFill>
                <a:effectLst/>
                <a:latin typeface="Times New Roman" panose="02020603050405020304" pitchFamily="18" charset="0"/>
                <a:ea typeface="Calibri" panose="020F0502020204030204" pitchFamily="34" charset="0"/>
              </a:rPr>
              <a:t>Renginyje</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dalyvavo</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gausus</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būrys</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savanorių</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svečių</a:t>
            </a:r>
            <a:r>
              <a:rPr lang="pl-PL" sz="4200" dirty="0">
                <a:solidFill>
                  <a:schemeClr val="tx1"/>
                </a:solidFill>
                <a:effectLst/>
                <a:latin typeface="Times New Roman" panose="02020603050405020304" pitchFamily="18" charset="0"/>
                <a:ea typeface="Calibri" panose="020F0502020204030204" pitchFamily="34" charset="0"/>
              </a:rPr>
              <a:t> ir vietos </a:t>
            </a:r>
            <a:r>
              <a:rPr lang="pl-PL" sz="4200" dirty="0" err="1">
                <a:solidFill>
                  <a:schemeClr val="tx1"/>
                </a:solidFill>
                <a:effectLst/>
                <a:latin typeface="Times New Roman" panose="02020603050405020304" pitchFamily="18" charset="0"/>
                <a:ea typeface="Calibri" panose="020F0502020204030204" pitchFamily="34" charset="0"/>
              </a:rPr>
              <a:t>valdžios</a:t>
            </a:r>
            <a:r>
              <a:rPr lang="pl-PL" sz="4200" dirty="0">
                <a:solidFill>
                  <a:schemeClr val="tx1"/>
                </a:solidFill>
                <a:effectLst/>
                <a:latin typeface="Times New Roman" panose="02020603050405020304" pitchFamily="18" charset="0"/>
                <a:ea typeface="Calibri" panose="020F0502020204030204" pitchFamily="34" charset="0"/>
              </a:rPr>
              <a:t> </a:t>
            </a:r>
            <a:r>
              <a:rPr lang="pl-PL" sz="4200" dirty="0" err="1">
                <a:solidFill>
                  <a:schemeClr val="tx1"/>
                </a:solidFill>
                <a:effectLst/>
                <a:latin typeface="Times New Roman" panose="02020603050405020304" pitchFamily="18" charset="0"/>
                <a:ea typeface="Calibri" panose="020F0502020204030204" pitchFamily="34" charset="0"/>
              </a:rPr>
              <a:t>atstovų</a:t>
            </a:r>
            <a:r>
              <a:rPr lang="pl-PL" sz="4200" dirty="0">
                <a:solidFill>
                  <a:schemeClr val="tx1"/>
                </a:solidFill>
                <a:effectLst/>
                <a:latin typeface="Times New Roman" panose="02020603050405020304" pitchFamily="18" charset="0"/>
                <a:ea typeface="Calibri" panose="020F0502020204030204" pitchFamily="34" charset="0"/>
              </a:rPr>
              <a:t>.</a:t>
            </a:r>
            <a:endParaRPr lang="lt-LT" sz="4200" dirty="0">
              <a:solidFill>
                <a:schemeClr val="tx1"/>
              </a:solidFill>
              <a:latin typeface="Times New Roman" panose="02020603050405020304" pitchFamily="18" charset="0"/>
              <a:cs typeface="Times New Roman" panose="02020603050405020304" pitchFamily="18" charset="0"/>
            </a:endParaRPr>
          </a:p>
          <a:p>
            <a:endParaRPr lang="pl-PL" dirty="0"/>
          </a:p>
        </p:txBody>
      </p:sp>
      <p:sp>
        <p:nvSpPr>
          <p:cNvPr id="6" name="TextBox 5">
            <a:extLst>
              <a:ext uri="{FF2B5EF4-FFF2-40B4-BE49-F238E27FC236}">
                <a16:creationId xmlns:a16="http://schemas.microsoft.com/office/drawing/2014/main" id="{59884CBA-B748-8897-F98C-800D4478D437}"/>
              </a:ext>
            </a:extLst>
          </p:cNvPr>
          <p:cNvSpPr txBox="1"/>
          <p:nvPr/>
        </p:nvSpPr>
        <p:spPr>
          <a:xfrm>
            <a:off x="3361750" y="2160589"/>
            <a:ext cx="2692936" cy="3477875"/>
          </a:xfrm>
          <a:prstGeom prst="rect">
            <a:avLst/>
          </a:prstGeom>
          <a:noFill/>
        </p:spPr>
        <p:txBody>
          <a:bodyPr wrap="square">
            <a:spAutoFit/>
          </a:bodyPr>
          <a:lstStyle/>
          <a:p>
            <a:pPr algn="just" rtl="0">
              <a:lnSpc>
                <a:spcPct val="100000"/>
              </a:lnSpc>
            </a:pPr>
            <a:r>
              <a:rPr lang="lt-LT" sz="2000" dirty="0">
                <a:latin typeface="Times New Roman" panose="02020603050405020304" pitchFamily="18" charset="0"/>
                <a:cs typeface="Times New Roman" panose="02020603050405020304" pitchFamily="18" charset="0"/>
              </a:rPr>
              <a:t>2025-02-03 dalyvauta jungtiniame Kaišiadorių rajono savivaldybės bendruomeninių organizacijų ir nevyriausybinių organizacijų tarybų susirinkime, kuriame aptarta Kaišiadorių rajono NVO ir BO sektoriaus tendencijos. </a:t>
            </a:r>
          </a:p>
        </p:txBody>
      </p:sp>
    </p:spTree>
    <p:extLst>
      <p:ext uri="{BB962C8B-B14F-4D97-AF65-F5344CB8AC3E}">
        <p14:creationId xmlns:p14="http://schemas.microsoft.com/office/powerpoint/2010/main" val="3298832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9F2085C-ADFF-AC1A-2820-9B3396B0C99F}"/>
              </a:ext>
            </a:extLst>
          </p:cNvPr>
          <p:cNvSpPr>
            <a:spLocks noGrp="1"/>
          </p:cNvSpPr>
          <p:nvPr>
            <p:ph type="title"/>
          </p:nvPr>
        </p:nvSpPr>
        <p:spPr>
          <a:xfrm>
            <a:off x="882866" y="319178"/>
            <a:ext cx="10601561" cy="940279"/>
          </a:xfrm>
        </p:spPr>
        <p:txBody>
          <a:bodyPr vert="horz" lIns="91440" tIns="45720" rIns="91440" bIns="45720" rtlCol="0" anchor="t">
            <a:normAutofit fontScale="90000"/>
          </a:bodyPr>
          <a:lstStyle/>
          <a:p>
            <a:pPr>
              <a:lnSpc>
                <a:spcPct val="90000"/>
              </a:lnSpc>
            </a:pPr>
            <a:r>
              <a:rPr lang="en-US" sz="3600" dirty="0">
                <a:latin typeface="Times New Roman" panose="02020603050405020304" pitchFamily="18" charset="0"/>
                <a:cs typeface="Times New Roman" panose="02020603050405020304" pitchFamily="18" charset="0"/>
              </a:rPr>
              <a:t>KAIŠIADORIŲ RAJONO SAVIVALDYBĖS PAGALBA BENDRUOMENINĖMS ORGANIZ</a:t>
            </a:r>
            <a:r>
              <a:rPr lang="lt-LT" sz="3600" dirty="0">
                <a:latin typeface="Times New Roman" panose="02020603050405020304" pitchFamily="18" charset="0"/>
                <a:cs typeface="Times New Roman" panose="02020603050405020304" pitchFamily="18" charset="0"/>
              </a:rPr>
              <a:t>A</a:t>
            </a:r>
            <a:r>
              <a:rPr lang="en-US" sz="3600" dirty="0">
                <a:latin typeface="Times New Roman" panose="02020603050405020304" pitchFamily="18" charset="0"/>
                <a:cs typeface="Times New Roman" panose="02020603050405020304" pitchFamily="18" charset="0"/>
              </a:rPr>
              <a:t>CIJOMS 2025 M. </a:t>
            </a:r>
          </a:p>
        </p:txBody>
      </p:sp>
      <p:graphicFrame>
        <p:nvGraphicFramePr>
          <p:cNvPr id="28" name="Teksto vietos rezervavimo ženklas 2">
            <a:extLst>
              <a:ext uri="{FF2B5EF4-FFF2-40B4-BE49-F238E27FC236}">
                <a16:creationId xmlns:a16="http://schemas.microsoft.com/office/drawing/2014/main" id="{BD00EA15-8781-152B-7790-B73D44D42898}"/>
              </a:ext>
            </a:extLst>
          </p:cNvPr>
          <p:cNvGraphicFramePr/>
          <p:nvPr>
            <p:extLst>
              <p:ext uri="{D42A27DB-BD31-4B8C-83A1-F6EECF244321}">
                <p14:modId xmlns:p14="http://schemas.microsoft.com/office/powerpoint/2010/main" val="997251255"/>
              </p:ext>
            </p:extLst>
          </p:nvPr>
        </p:nvGraphicFramePr>
        <p:xfrm>
          <a:off x="1164382" y="1267924"/>
          <a:ext cx="9618133" cy="55900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5761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21" name="Rectangle 20">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BFEAFCE8-6274-9260-EA10-8A7B809CEDFA}"/>
              </a:ext>
            </a:extLst>
          </p:cNvPr>
          <p:cNvSpPr>
            <a:spLocks noGrp="1"/>
          </p:cNvSpPr>
          <p:nvPr>
            <p:ph type="title"/>
          </p:nvPr>
        </p:nvSpPr>
        <p:spPr>
          <a:xfrm>
            <a:off x="652481" y="1382486"/>
            <a:ext cx="3547581" cy="4093028"/>
          </a:xfrm>
        </p:spPr>
        <p:txBody>
          <a:bodyPr vert="horz" lIns="91440" tIns="45720" rIns="91440" bIns="45720" rtlCol="0" anchor="ctr">
            <a:normAutofit/>
          </a:bodyPr>
          <a:lstStyle/>
          <a:p>
            <a:pPr>
              <a:lnSpc>
                <a:spcPct val="90000"/>
              </a:lnSpc>
            </a:pPr>
            <a:r>
              <a:rPr lang="en-US" sz="3100"/>
              <a:t>KAIŠIADORIŲ RAJONO SAVIVALDYBĖS BENDRUOMENINIŲ ORGANIZACIJŲ KADENCIJOS TRUKMĖ</a:t>
            </a:r>
          </a:p>
        </p:txBody>
      </p:sp>
      <p:grpSp>
        <p:nvGrpSpPr>
          <p:cNvPr id="23" name="Group 22">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4" name="Straight Connector 2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8" name="Isosceles Triangle 2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2" name="Isosceles Triangle 3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p:nvSpPr>
          <p:cNvPr id="34" name="Rectangle 3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ksto vietos rezervavimo ženklas 2">
            <a:extLst>
              <a:ext uri="{FF2B5EF4-FFF2-40B4-BE49-F238E27FC236}">
                <a16:creationId xmlns:a16="http://schemas.microsoft.com/office/drawing/2014/main" id="{FC236565-D146-E1AE-F2A4-212DD74DD7D1}"/>
              </a:ext>
            </a:extLst>
          </p:cNvPr>
          <p:cNvGraphicFramePr/>
          <p:nvPr>
            <p:extLst>
              <p:ext uri="{D42A27DB-BD31-4B8C-83A1-F6EECF244321}">
                <p14:modId xmlns:p14="http://schemas.microsoft.com/office/powerpoint/2010/main" val="3016197432"/>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0747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4" name="Straight Connector 33">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6"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7"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8" name="Isosceles Triangle 37">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9"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0"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1"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2" name="Isosceles Triangle 41">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3" name="Isosceles Triangle 42">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45" name="Rectangle 44">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A69DC6EC-C87A-0286-0F47-8F07E3F87F59}"/>
              </a:ext>
            </a:extLst>
          </p:cNvPr>
          <p:cNvSpPr>
            <a:spLocks noGrp="1"/>
          </p:cNvSpPr>
          <p:nvPr>
            <p:ph type="title"/>
          </p:nvPr>
        </p:nvSpPr>
        <p:spPr>
          <a:xfrm>
            <a:off x="652481" y="1382486"/>
            <a:ext cx="3547581" cy="4093028"/>
          </a:xfrm>
        </p:spPr>
        <p:txBody>
          <a:bodyPr vert="horz" lIns="91440" tIns="45720" rIns="91440" bIns="45720" rtlCol="0" anchor="ctr">
            <a:normAutofit/>
          </a:bodyPr>
          <a:lstStyle/>
          <a:p>
            <a:pPr>
              <a:lnSpc>
                <a:spcPct val="90000"/>
              </a:lnSpc>
            </a:pPr>
            <a:r>
              <a:rPr lang="en-US" sz="3100"/>
              <a:t>KAIŠIADORIŲ RAJONO BENDRUOMENINIŲ ORGANIZACIJŲ TARYBA</a:t>
            </a:r>
          </a:p>
        </p:txBody>
      </p:sp>
      <p:grpSp>
        <p:nvGrpSpPr>
          <p:cNvPr id="47" name="Group 46">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48" name="Straight Connector 47">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49" name="Straight Connector 48">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50"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1"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2" name="Isosceles Triangle 51">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3"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4"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5"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6" name="Isosceles Triangle 55">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p:nvSpPr>
          <p:cNvPr id="58" name="Rectangle 57">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8" name="Teksto vietos rezervavimo ženklas 2">
            <a:extLst>
              <a:ext uri="{FF2B5EF4-FFF2-40B4-BE49-F238E27FC236}">
                <a16:creationId xmlns:a16="http://schemas.microsoft.com/office/drawing/2014/main" id="{6D882E03-1568-BC63-1D5A-4DFB0CEFDD56}"/>
              </a:ext>
            </a:extLst>
          </p:cNvPr>
          <p:cNvGraphicFramePr/>
          <p:nvPr>
            <p:extLst>
              <p:ext uri="{D42A27DB-BD31-4B8C-83A1-F6EECF244321}">
                <p14:modId xmlns:p14="http://schemas.microsoft.com/office/powerpoint/2010/main" val="703378199"/>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4611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C48AF6-8164-540E-9D54-AB581D788A6E}"/>
            </a:ext>
          </a:extLst>
        </p:cNvPr>
        <p:cNvGrpSpPr/>
        <p:nvPr/>
      </p:nvGrpSpPr>
      <p:grpSpPr>
        <a:xfrm>
          <a:off x="0" y="0"/>
          <a:ext cx="0" cy="0"/>
          <a:chOff x="0" y="0"/>
          <a:chExt cx="0" cy="0"/>
        </a:xfrm>
      </p:grpSpPr>
      <p:grpSp>
        <p:nvGrpSpPr>
          <p:cNvPr id="41" name="Group 9">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2"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3"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4" name="Isosceles Triangle 14">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5"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6"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7"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8" name="Isosceles Triangle 18">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9" name="Isosceles Triangle 19">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50" name="Rectangle 21">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51" name="Rectangle 23">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25">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3" name="Straight Connector 27">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54"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5"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6" name="Isosceles Triangle 33">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7"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8" name="Isosceles Triangle 37">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0" name="Freeform: Shape 39">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Pavadinimas 1">
            <a:extLst>
              <a:ext uri="{FF2B5EF4-FFF2-40B4-BE49-F238E27FC236}">
                <a16:creationId xmlns:a16="http://schemas.microsoft.com/office/drawing/2014/main" id="{30ED37F2-6929-087D-50DD-03BDDFB8711F}"/>
              </a:ext>
            </a:extLst>
          </p:cNvPr>
          <p:cNvSpPr>
            <a:spLocks noGrp="1"/>
          </p:cNvSpPr>
          <p:nvPr>
            <p:ph type="title"/>
          </p:nvPr>
        </p:nvSpPr>
        <p:spPr>
          <a:xfrm>
            <a:off x="7181723" y="609600"/>
            <a:ext cx="4512989" cy="2227730"/>
          </a:xfrm>
        </p:spPr>
        <p:txBody>
          <a:bodyPr vert="horz" lIns="91440" tIns="45720" rIns="91440" bIns="45720" rtlCol="0" anchor="ctr">
            <a:normAutofit/>
          </a:bodyPr>
          <a:lstStyle/>
          <a:p>
            <a:r>
              <a:rPr lang="en-US" sz="3300">
                <a:solidFill>
                  <a:srgbClr val="FFFFFF"/>
                </a:solidFill>
              </a:rPr>
              <a:t>KAIŠIADORIŲ RAJONO BENDRUOMENINIŲ ORGANIZACIJŲ TARYBĄ KURUOJANTIS ASMUO</a:t>
            </a:r>
          </a:p>
        </p:txBody>
      </p:sp>
      <p:pic>
        <p:nvPicPr>
          <p:cNvPr id="5" name="Picture 4">
            <a:extLst>
              <a:ext uri="{FF2B5EF4-FFF2-40B4-BE49-F238E27FC236}">
                <a16:creationId xmlns:a16="http://schemas.microsoft.com/office/drawing/2014/main" id="{8B2634F8-62EA-45F8-B73C-51131911A284}"/>
              </a:ext>
            </a:extLst>
          </p:cNvPr>
          <p:cNvPicPr>
            <a:picLocks noChangeAspect="1"/>
          </p:cNvPicPr>
          <p:nvPr/>
        </p:nvPicPr>
        <p:blipFill rotWithShape="1">
          <a:blip r:embed="rId2"/>
          <a:srcRect l="19554" t="6036" r="18704" b="6036"/>
          <a:stretch/>
        </p:blipFill>
        <p:spPr>
          <a:xfrm>
            <a:off x="757251" y="1770772"/>
            <a:ext cx="3856774" cy="3405354"/>
          </a:xfrm>
          <a:prstGeom prst="rect">
            <a:avLst/>
          </a:prstGeom>
        </p:spPr>
      </p:pic>
      <p:sp>
        <p:nvSpPr>
          <p:cNvPr id="3" name="Teksto vietos rezervavimo ženklas 2">
            <a:extLst>
              <a:ext uri="{FF2B5EF4-FFF2-40B4-BE49-F238E27FC236}">
                <a16:creationId xmlns:a16="http://schemas.microsoft.com/office/drawing/2014/main" id="{FC958928-5BF1-09A5-66AE-379C6D4E285D}"/>
              </a:ext>
            </a:extLst>
          </p:cNvPr>
          <p:cNvSpPr>
            <a:spLocks noGrp="1"/>
          </p:cNvSpPr>
          <p:nvPr>
            <p:ph type="body" idx="1"/>
          </p:nvPr>
        </p:nvSpPr>
        <p:spPr>
          <a:xfrm>
            <a:off x="7181725" y="2837329"/>
            <a:ext cx="4512988" cy="3317938"/>
          </a:xfrm>
        </p:spPr>
        <p:txBody>
          <a:bodyPr vert="horz" lIns="91440" tIns="45720" rIns="91440" bIns="45720" rtlCol="0" anchor="t">
            <a:normAutofit/>
          </a:bodyPr>
          <a:lstStyle/>
          <a:p>
            <a:pPr>
              <a:buFont typeface="Wingdings 3" charset="2"/>
              <a:buChar char=""/>
            </a:pPr>
            <a:r>
              <a:rPr lang="en-US">
                <a:solidFill>
                  <a:srgbClr val="FFFFFF"/>
                </a:solidFill>
              </a:rPr>
              <a:t>Nuo 2024 m. gruodžio 30 d. nevyriausybinių ir bendruomeninių organizacijų sritis Kaišiadorių rajono savivaldybėje kuruoja Kaišiadorių rajono savivaldybės administracijos Strateginio planavimo ir investicijų skyriaus vyr. specialistė </a:t>
            </a:r>
            <a:r>
              <a:rPr lang="en-US" u="sng">
                <a:solidFill>
                  <a:srgbClr val="FFFFFF"/>
                </a:solidFill>
                <a:effectLst>
                  <a:outerShdw blurRad="38100" dist="38100" dir="2700000" algn="tl">
                    <a:srgbClr val="000000">
                      <a:alpha val="43137"/>
                    </a:srgbClr>
                  </a:outerShdw>
                </a:effectLst>
              </a:rPr>
              <a:t>Albina Keblikaitė</a:t>
            </a:r>
            <a:r>
              <a:rPr lang="en-US">
                <a:solidFill>
                  <a:srgbClr val="FFFFFF"/>
                </a:solidFill>
              </a:rPr>
              <a:t>. </a:t>
            </a:r>
          </a:p>
        </p:txBody>
      </p:sp>
    </p:spTree>
    <p:extLst>
      <p:ext uri="{BB962C8B-B14F-4D97-AF65-F5344CB8AC3E}">
        <p14:creationId xmlns:p14="http://schemas.microsoft.com/office/powerpoint/2010/main" val="317275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DB9FEB-FE0E-E327-2B36-75BB675DB217}"/>
            </a:ext>
          </a:extLst>
        </p:cNvPr>
        <p:cNvGrpSpPr/>
        <p:nvPr/>
      </p:nvGrpSpPr>
      <p:grpSpPr>
        <a:xfrm>
          <a:off x="0" y="0"/>
          <a:ext cx="0" cy="0"/>
          <a:chOff x="0" y="0"/>
          <a:chExt cx="0" cy="0"/>
        </a:xfrm>
      </p:grpSpPr>
      <p:grpSp>
        <p:nvGrpSpPr>
          <p:cNvPr id="25" name="Group 24">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6" name="Straight Connector 25">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9"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0" name="Isosceles Triangle 29">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1"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2"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3"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4" name="Isosceles Triangle 33">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5" name="Isosceles Triangle 34">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cxnSp>
        <p:nvCxnSpPr>
          <p:cNvPr id="37" name="Straight Connector 36">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Pavadinimas 1">
            <a:extLst>
              <a:ext uri="{FF2B5EF4-FFF2-40B4-BE49-F238E27FC236}">
                <a16:creationId xmlns:a16="http://schemas.microsoft.com/office/drawing/2014/main" id="{5520D5D9-2DB5-8AE5-26F7-FABAC98A5215}"/>
              </a:ext>
            </a:extLst>
          </p:cNvPr>
          <p:cNvSpPr>
            <a:spLocks noGrp="1"/>
          </p:cNvSpPr>
          <p:nvPr>
            <p:ph type="title"/>
          </p:nvPr>
        </p:nvSpPr>
        <p:spPr>
          <a:xfrm>
            <a:off x="643467" y="816638"/>
            <a:ext cx="3367359" cy="5224724"/>
          </a:xfrm>
        </p:spPr>
        <p:txBody>
          <a:bodyPr vert="horz" lIns="91440" tIns="45720" rIns="91440" bIns="45720" rtlCol="0" anchor="ctr">
            <a:normAutofit/>
          </a:bodyPr>
          <a:lstStyle/>
          <a:p>
            <a:r>
              <a:rPr lang="en-US" sz="3100"/>
              <a:t>BENDRUOMENINIŲ ORGANIZACIJŲ TARYBOS TIKSLAS</a:t>
            </a:r>
          </a:p>
        </p:txBody>
      </p:sp>
      <p:sp>
        <p:nvSpPr>
          <p:cNvPr id="3" name="Teksto vietos rezervavimo ženklas 2">
            <a:extLst>
              <a:ext uri="{FF2B5EF4-FFF2-40B4-BE49-F238E27FC236}">
                <a16:creationId xmlns:a16="http://schemas.microsoft.com/office/drawing/2014/main" id="{816DC4F3-1BB5-F1B7-5B95-1DCC19E8D94C}"/>
              </a:ext>
            </a:extLst>
          </p:cNvPr>
          <p:cNvSpPr>
            <a:spLocks noGrp="1"/>
          </p:cNvSpPr>
          <p:nvPr>
            <p:ph type="body" idx="1"/>
          </p:nvPr>
        </p:nvSpPr>
        <p:spPr>
          <a:xfrm>
            <a:off x="4654295" y="816638"/>
            <a:ext cx="4619706" cy="5224724"/>
          </a:xfrm>
        </p:spPr>
        <p:txBody>
          <a:bodyPr vert="horz" lIns="91440" tIns="45720" rIns="91440" bIns="45720" rtlCol="0" anchor="ctr">
            <a:normAutofit/>
          </a:bodyPr>
          <a:lstStyle/>
          <a:p>
            <a:pPr marL="0" indent="0">
              <a:buFont typeface="Wingdings 3" charset="2"/>
              <a:buChar char=""/>
            </a:pPr>
            <a:r>
              <a:rPr lang="en-US"/>
              <a:t>Kurti palankią aplinką bendruomeninėms organizacijoms, skatinti savivaldybės ir bendruomeninių organizacijų bendradarbiavimą, bendruomeninių organizacijų plėtrą, inicijuoti atviros, pilietiškos ir demokratiškos bendruomenės formavimą.</a:t>
            </a:r>
          </a:p>
        </p:txBody>
      </p:sp>
    </p:spTree>
    <p:extLst>
      <p:ext uri="{BB962C8B-B14F-4D97-AF65-F5344CB8AC3E}">
        <p14:creationId xmlns:p14="http://schemas.microsoft.com/office/powerpoint/2010/main" val="3305222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5C23D04-AF46-4340-A091-04356C841987}"/>
              </a:ext>
            </a:extLst>
          </p:cNvPr>
          <p:cNvSpPr>
            <a:spLocks noGrp="1"/>
          </p:cNvSpPr>
          <p:nvPr>
            <p:ph idx="1"/>
          </p:nvPr>
        </p:nvSpPr>
        <p:spPr>
          <a:xfrm>
            <a:off x="4654295" y="816638"/>
            <a:ext cx="4619706" cy="5224724"/>
          </a:xfrm>
        </p:spPr>
        <p:txBody>
          <a:bodyPr anchor="ctr">
            <a:normAutofit/>
          </a:bodyPr>
          <a:lstStyle/>
          <a:p>
            <a:pPr marL="0" indent="0">
              <a:lnSpc>
                <a:spcPct val="90000"/>
              </a:lnSpc>
              <a:buNone/>
              <a:defRPr/>
            </a:pPr>
            <a:r>
              <a:rPr lang="lt-LT" sz="1500"/>
              <a:t>Kaišiadorių r. sav. BOT posėdis</a:t>
            </a:r>
          </a:p>
          <a:p>
            <a:pPr>
              <a:lnSpc>
                <a:spcPct val="90000"/>
              </a:lnSpc>
              <a:defRPr/>
            </a:pPr>
            <a:r>
              <a:rPr lang="lt-LT" sz="1500"/>
              <a:t>Posėdžio pirmininkas – Janina Augustinavičienė</a:t>
            </a:r>
          </a:p>
          <a:p>
            <a:pPr>
              <a:lnSpc>
                <a:spcPct val="90000"/>
              </a:lnSpc>
              <a:defRPr/>
            </a:pPr>
            <a:r>
              <a:rPr lang="lt-LT" sz="1500"/>
              <a:t>Posėdžio sekretorė – Albina Keblikaitė </a:t>
            </a:r>
          </a:p>
          <a:p>
            <a:pPr marL="0" indent="0">
              <a:lnSpc>
                <a:spcPct val="90000"/>
              </a:lnSpc>
              <a:buNone/>
              <a:defRPr/>
            </a:pPr>
            <a:r>
              <a:rPr lang="lt-LT" sz="1500"/>
              <a:t>Kaišiadorių r. sav. BOT susirinkimo darbotvarkė</a:t>
            </a:r>
          </a:p>
          <a:p>
            <a:pPr marL="0" indent="0">
              <a:lnSpc>
                <a:spcPct val="90000"/>
              </a:lnSpc>
              <a:buNone/>
            </a:pPr>
            <a:r>
              <a:rPr lang="lt-LT" sz="1500"/>
              <a:t>1. Dėl projektų, įgyvendintų pagal Nevyriausybinių organizacijų ir bendruomeninės veiklos stiprinimo 2023-2025 metų veiksmų plano 2.1.1.1. priemonę „Stiprinti bendruomeninę veiklą savivaldybės“ ataskaitų pristatymo.</a:t>
            </a:r>
          </a:p>
          <a:p>
            <a:pPr marL="0" indent="0">
              <a:lnSpc>
                <a:spcPct val="90000"/>
              </a:lnSpc>
              <a:buNone/>
            </a:pPr>
            <a:r>
              <a:rPr lang="lt-LT" sz="1500"/>
              <a:t>2. Dėl Kaišiadorių rajono savivaldybės bendruomeninių organizacijų 2025 m. veiklos ataskaitos.</a:t>
            </a:r>
          </a:p>
          <a:p>
            <a:pPr marL="0" indent="0">
              <a:lnSpc>
                <a:spcPct val="90000"/>
              </a:lnSpc>
              <a:buNone/>
            </a:pPr>
            <a:r>
              <a:rPr lang="lt-LT" sz="1500"/>
              <a:t>3. Dėl Kaišiadorių rajono savivaldybės bendruomeninių organizacijų 2026 m. veiklos programos.</a:t>
            </a:r>
          </a:p>
          <a:p>
            <a:pPr marL="0" indent="0">
              <a:lnSpc>
                <a:spcPct val="90000"/>
              </a:lnSpc>
              <a:buNone/>
            </a:pPr>
            <a:r>
              <a:rPr lang="lt-LT" sz="1500"/>
              <a:t>4. Kiti einamieji klausimai.</a:t>
            </a:r>
          </a:p>
          <a:p>
            <a:pPr>
              <a:lnSpc>
                <a:spcPct val="90000"/>
              </a:lnSpc>
            </a:pPr>
            <a:endParaRPr lang="lt-LT" sz="1500"/>
          </a:p>
        </p:txBody>
      </p:sp>
    </p:spTree>
    <p:extLst>
      <p:ext uri="{BB962C8B-B14F-4D97-AF65-F5344CB8AC3E}">
        <p14:creationId xmlns:p14="http://schemas.microsoft.com/office/powerpoint/2010/main" val="3404601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20" name="Rectangle 19">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23" name="Straight Connector 22">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6"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7" name="Isosceles Triangle 26">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8"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9" name="Isosceles Triangle 28">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p:nvSpPr>
          <p:cNvPr id="2" name="Title 1">
            <a:extLst>
              <a:ext uri="{FF2B5EF4-FFF2-40B4-BE49-F238E27FC236}">
                <a16:creationId xmlns:a16="http://schemas.microsoft.com/office/drawing/2014/main" id="{37B22442-DA78-4626-9573-EF61D6174E24}"/>
              </a:ext>
            </a:extLst>
          </p:cNvPr>
          <p:cNvSpPr>
            <a:spLocks noGrp="1"/>
          </p:cNvSpPr>
          <p:nvPr>
            <p:ph type="title"/>
          </p:nvPr>
        </p:nvSpPr>
        <p:spPr>
          <a:xfrm>
            <a:off x="677335" y="1282701"/>
            <a:ext cx="5096060" cy="4307148"/>
          </a:xfrm>
        </p:spPr>
        <p:txBody>
          <a:bodyPr vert="horz" lIns="91440" tIns="45720" rIns="91440" bIns="45720" rtlCol="0" anchor="ctr">
            <a:normAutofit/>
          </a:bodyPr>
          <a:lstStyle/>
          <a:p>
            <a:pPr algn="r">
              <a:lnSpc>
                <a:spcPct val="90000"/>
              </a:lnSpc>
            </a:pPr>
            <a:r>
              <a:rPr lang="en-US" sz="2600"/>
              <a:t>1. Dėl projektų, įgyvendintų pagal Nevyriausybinių organizacijų ir bendruomeninės veiklos stiprinimo 2023-2025 metų veiksmų plano 2.1.1.1. priemonę „Stiprinti bendruomeninę veiklą savivaldybės“ ataskaitų pristatymo.</a:t>
            </a:r>
            <a:br>
              <a:rPr lang="en-US" sz="2600"/>
            </a:br>
            <a:endParaRPr lang="en-US" sz="2600"/>
          </a:p>
        </p:txBody>
      </p:sp>
      <p:sp>
        <p:nvSpPr>
          <p:cNvPr id="31" name="Freeform: Shape 30">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715510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A4D7A3-B090-9815-B1F1-8EEA5D8C1BDB}"/>
            </a:ext>
          </a:extLst>
        </p:cNvPr>
        <p:cNvGrpSpPr/>
        <p:nvPr/>
      </p:nvGrpSpPr>
      <p:grpSpPr>
        <a:xfrm>
          <a:off x="0" y="0"/>
          <a:ext cx="0" cy="0"/>
          <a:chOff x="0" y="0"/>
          <a:chExt cx="0" cy="0"/>
        </a:xfrm>
      </p:grpSpPr>
      <p:grpSp>
        <p:nvGrpSpPr>
          <p:cNvPr id="50" name="Group 49">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1" name="Straight Connector 50">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53"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4"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5" name="Isosceles Triangle 54">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6"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7"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8"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9" name="Isosceles Triangle 58">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60" name="Isosceles Triangle 59">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62" name="Rectangle 61">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4D37C8DF-9EAE-2394-C16A-BC6858C3BABD}"/>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sz="3300"/>
              <a:t>KAIŠIADORIŲ BENDRUOMENINIŲ ORGANIZACIJŲ TARYBOS VEIKLA 2025 METAIS</a:t>
            </a:r>
          </a:p>
        </p:txBody>
      </p:sp>
      <p:sp>
        <p:nvSpPr>
          <p:cNvPr id="64" name="Isosceles Triangle 63">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66" name="Isosceles Triangle 65">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cxnSp>
        <p:nvCxnSpPr>
          <p:cNvPr id="68" name="Straight Connector 67">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Teksto vietos rezervavimo ženklas 2">
            <a:extLst>
              <a:ext uri="{FF2B5EF4-FFF2-40B4-BE49-F238E27FC236}">
                <a16:creationId xmlns:a16="http://schemas.microsoft.com/office/drawing/2014/main" id="{D0EFD9B8-104E-6AA7-7B9D-E0B9684E4C2C}"/>
              </a:ext>
            </a:extLst>
          </p:cNvPr>
          <p:cNvSpPr>
            <a:spLocks noGrp="1"/>
          </p:cNvSpPr>
          <p:nvPr>
            <p:ph type="body" idx="1"/>
          </p:nvPr>
        </p:nvSpPr>
        <p:spPr>
          <a:xfrm>
            <a:off x="1333502" y="2160590"/>
            <a:ext cx="8470898" cy="3429260"/>
          </a:xfrm>
        </p:spPr>
        <p:txBody>
          <a:bodyPr vert="horz" lIns="91440" tIns="45720" rIns="91440" bIns="45720" rtlCol="0">
            <a:normAutofit/>
          </a:bodyPr>
          <a:lstStyle/>
          <a:p>
            <a:pPr>
              <a:buFont typeface="Wingdings 3" charset="2"/>
              <a:buChar char=""/>
            </a:pPr>
            <a:r>
              <a:rPr lang="en-US"/>
              <a:t>Pritarta</a:t>
            </a:r>
            <a:r>
              <a:rPr lang="en-US" dirty="0"/>
              <a:t> </a:t>
            </a:r>
            <a:r>
              <a:rPr lang="en-US"/>
              <a:t>buvo</a:t>
            </a:r>
            <a:r>
              <a:rPr lang="en-US" dirty="0"/>
              <a:t> net 7 </a:t>
            </a:r>
            <a:r>
              <a:rPr lang="en-US"/>
              <a:t>projektams</a:t>
            </a:r>
            <a:r>
              <a:rPr lang="en-US" dirty="0"/>
              <a:t>, </a:t>
            </a:r>
            <a:r>
              <a:rPr lang="en-US"/>
              <a:t>kurie</a:t>
            </a:r>
            <a:r>
              <a:rPr lang="en-US" dirty="0"/>
              <a:t> </a:t>
            </a:r>
            <a:r>
              <a:rPr lang="en-US"/>
              <a:t>pateikti</a:t>
            </a:r>
            <a:r>
              <a:rPr lang="en-US" dirty="0"/>
              <a:t> Kaišiadorių rajono </a:t>
            </a:r>
            <a:r>
              <a:rPr lang="en-US"/>
              <a:t>savivaldybei</a:t>
            </a:r>
            <a:r>
              <a:rPr lang="en-US" dirty="0"/>
              <a:t> </a:t>
            </a:r>
            <a:r>
              <a:rPr lang="en-US"/>
              <a:t>pagal</a:t>
            </a:r>
            <a:r>
              <a:rPr lang="en-US" dirty="0"/>
              <a:t> </a:t>
            </a:r>
            <a:r>
              <a:rPr lang="en-US"/>
              <a:t>nevyriausybinių</a:t>
            </a:r>
            <a:r>
              <a:rPr lang="en-US" dirty="0"/>
              <a:t> </a:t>
            </a:r>
            <a:r>
              <a:rPr lang="en-US"/>
              <a:t>organizacijų</a:t>
            </a:r>
            <a:r>
              <a:rPr lang="en-US" dirty="0"/>
              <a:t> ir </a:t>
            </a:r>
            <a:r>
              <a:rPr lang="en-US"/>
              <a:t>bendruomeninės</a:t>
            </a:r>
            <a:r>
              <a:rPr lang="en-US" dirty="0"/>
              <a:t> veiklos </a:t>
            </a:r>
            <a:r>
              <a:rPr lang="en-US"/>
              <a:t>stiprinimo</a:t>
            </a:r>
            <a:r>
              <a:rPr lang="en-US" dirty="0"/>
              <a:t> 2023-2025 </a:t>
            </a:r>
            <a:r>
              <a:rPr lang="en-US"/>
              <a:t>metų</a:t>
            </a:r>
            <a:r>
              <a:rPr lang="en-US" dirty="0"/>
              <a:t> </a:t>
            </a:r>
            <a:r>
              <a:rPr lang="en-US"/>
              <a:t>veiksmų</a:t>
            </a:r>
            <a:r>
              <a:rPr lang="en-US" dirty="0"/>
              <a:t> plano 2.1.1.1. </a:t>
            </a:r>
            <a:r>
              <a:rPr lang="en-US"/>
              <a:t>priemonę</a:t>
            </a:r>
            <a:r>
              <a:rPr lang="en-US" dirty="0"/>
              <a:t> ,,</a:t>
            </a:r>
            <a:r>
              <a:rPr lang="en-US"/>
              <a:t>Stiprinti</a:t>
            </a:r>
            <a:r>
              <a:rPr lang="en-US" dirty="0"/>
              <a:t> </a:t>
            </a:r>
            <a:r>
              <a:rPr lang="en-US"/>
              <a:t>bendruomeninę</a:t>
            </a:r>
            <a:r>
              <a:rPr lang="en-US" dirty="0"/>
              <a:t> </a:t>
            </a:r>
            <a:r>
              <a:rPr lang="en-US"/>
              <a:t>veiklą</a:t>
            </a:r>
            <a:r>
              <a:rPr lang="en-US" dirty="0"/>
              <a:t> </a:t>
            </a:r>
            <a:r>
              <a:rPr lang="en-US"/>
              <a:t>savivaldybėse</a:t>
            </a:r>
            <a:r>
              <a:rPr lang="en-US" dirty="0"/>
              <a:t>“. </a:t>
            </a:r>
          </a:p>
          <a:p>
            <a:pPr>
              <a:buFont typeface="Wingdings 3" charset="2"/>
              <a:buChar char=""/>
            </a:pPr>
            <a:endParaRPr lang="en-US" dirty="0"/>
          </a:p>
        </p:txBody>
      </p:sp>
      <p:sp>
        <p:nvSpPr>
          <p:cNvPr id="72"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Tree>
    <p:extLst>
      <p:ext uri="{BB962C8B-B14F-4D97-AF65-F5344CB8AC3E}">
        <p14:creationId xmlns:p14="http://schemas.microsoft.com/office/powerpoint/2010/main" val="177965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6CFE4C1-7E9B-D203-2076-A187CCA2F3F8}"/>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083D481A-CF66-FBF8-E68C-6EFD33E8B45C}"/>
              </a:ext>
            </a:extLst>
          </p:cNvPr>
          <p:cNvSpPr>
            <a:spLocks noGrp="1"/>
          </p:cNvSpPr>
          <p:nvPr>
            <p:ph type="title"/>
          </p:nvPr>
        </p:nvSpPr>
        <p:spPr>
          <a:xfrm>
            <a:off x="448733" y="816638"/>
            <a:ext cx="3789896" cy="5224724"/>
          </a:xfrm>
        </p:spPr>
        <p:txBody>
          <a:bodyPr vert="horz" lIns="91440" tIns="45720" rIns="91440" bIns="45720" rtlCol="0" anchor="ctr">
            <a:normAutofit/>
          </a:bodyPr>
          <a:lstStyle/>
          <a:p>
            <a:r>
              <a:rPr lang="en-US" sz="3100" dirty="0">
                <a:latin typeface="Times New Roman" panose="02020603050405020304" pitchFamily="18" charset="0"/>
                <a:cs typeface="Times New Roman" panose="02020603050405020304" pitchFamily="18" charset="0"/>
              </a:rPr>
              <a:t>KAIŠIADORIŲ BENDRUOMENINIŲ ORGANIZACIJŲ TARYBOS VEIKLA 202</a:t>
            </a:r>
            <a:r>
              <a:rPr lang="lt-LT" sz="3100" dirty="0">
                <a:latin typeface="Times New Roman" panose="02020603050405020304" pitchFamily="18" charset="0"/>
                <a:cs typeface="Times New Roman" panose="02020603050405020304" pitchFamily="18" charset="0"/>
              </a:rPr>
              <a:t>5</a:t>
            </a:r>
            <a:r>
              <a:rPr lang="en-US" sz="3100" dirty="0">
                <a:latin typeface="Times New Roman" panose="02020603050405020304" pitchFamily="18" charset="0"/>
                <a:cs typeface="Times New Roman" panose="02020603050405020304" pitchFamily="18" charset="0"/>
              </a:rPr>
              <a:t> M</a:t>
            </a:r>
            <a:r>
              <a:rPr lang="lt-LT" sz="3100" dirty="0">
                <a:latin typeface="Times New Roman" panose="02020603050405020304" pitchFamily="18" charset="0"/>
                <a:cs typeface="Times New Roman" panose="02020603050405020304" pitchFamily="18" charset="0"/>
              </a:rPr>
              <a:t>ETAIS</a:t>
            </a:r>
            <a:endParaRPr lang="en-US" sz="3100" dirty="0">
              <a:latin typeface="Times New Roman" panose="02020603050405020304" pitchFamily="18" charset="0"/>
              <a:cs typeface="Times New Roman" panose="02020603050405020304" pitchFamily="18" charset="0"/>
            </a:endParaRPr>
          </a:p>
        </p:txBody>
      </p:sp>
      <p:sp>
        <p:nvSpPr>
          <p:cNvPr id="3" name="Teksto vietos rezervavimo ženklas 2">
            <a:extLst>
              <a:ext uri="{FF2B5EF4-FFF2-40B4-BE49-F238E27FC236}">
                <a16:creationId xmlns:a16="http://schemas.microsoft.com/office/drawing/2014/main" id="{5D10ABBC-3A86-7152-557A-B828ABA4EA9A}"/>
              </a:ext>
            </a:extLst>
          </p:cNvPr>
          <p:cNvSpPr>
            <a:spLocks noGrp="1"/>
          </p:cNvSpPr>
          <p:nvPr>
            <p:ph type="body" idx="1"/>
          </p:nvPr>
        </p:nvSpPr>
        <p:spPr>
          <a:xfrm>
            <a:off x="4654295" y="816638"/>
            <a:ext cx="4619706" cy="5224724"/>
          </a:xfrm>
        </p:spPr>
        <p:txBody>
          <a:bodyPr vert="horz" lIns="91440" tIns="45720" rIns="91440" bIns="45720" rtlCol="0" anchor="ctr">
            <a:normAutofit fontScale="47500" lnSpcReduction="20000"/>
          </a:bodyPr>
          <a:lstStyle/>
          <a:p>
            <a:r>
              <a:rPr lang="lt-LT" sz="2800" dirty="0">
                <a:solidFill>
                  <a:schemeClr val="tx1"/>
                </a:solidFill>
                <a:latin typeface="Times New Roman" panose="02020603050405020304" pitchFamily="18" charset="0"/>
                <a:cs typeface="Times New Roman" panose="02020603050405020304" pitchFamily="18" charset="0"/>
              </a:rPr>
              <a:t>Finansuoti projektai:</a:t>
            </a:r>
          </a:p>
          <a:p>
            <a:pPr algn="l">
              <a:spcAft>
                <a:spcPts val="600"/>
              </a:spcAft>
              <a:buFont typeface="+mj-lt"/>
              <a:buAutoNum type="arabicPeriod"/>
            </a:pPr>
            <a:r>
              <a:rPr lang="lt-LT" sz="2800" b="0" i="0" dirty="0">
                <a:solidFill>
                  <a:srgbClr val="080808"/>
                </a:solidFill>
                <a:effectLst/>
                <a:latin typeface="Times New Roman" panose="02020603050405020304" pitchFamily="18" charset="0"/>
                <a:cs typeface="Times New Roman" panose="02020603050405020304" pitchFamily="18" charset="0"/>
              </a:rPr>
              <a:t> Asociacijos Dovainonių bendruomenės projektui „Sporto galia ir bendrystės jėga“ – 2 964,60 Eur;</a:t>
            </a:r>
          </a:p>
          <a:p>
            <a:pPr algn="l">
              <a:spcAft>
                <a:spcPts val="600"/>
              </a:spcAft>
              <a:buFont typeface="+mj-lt"/>
              <a:buAutoNum type="arabicPeriod"/>
            </a:pPr>
            <a:r>
              <a:rPr lang="lt-LT" sz="2800" b="0" i="0" dirty="0">
                <a:solidFill>
                  <a:srgbClr val="080808"/>
                </a:solidFill>
                <a:effectLst/>
                <a:latin typeface="Times New Roman" panose="02020603050405020304" pitchFamily="18" charset="0"/>
                <a:cs typeface="Times New Roman" panose="02020603050405020304" pitchFamily="18" charset="0"/>
              </a:rPr>
              <a:t> Asociacijos Kaišiadorių miesto centro bendruomenės projektui „Gera gyventi Kaišiadoryse“ – 3 000,00 Eur;</a:t>
            </a:r>
          </a:p>
          <a:p>
            <a:pPr algn="l">
              <a:spcAft>
                <a:spcPts val="600"/>
              </a:spcAft>
              <a:buFont typeface="+mj-lt"/>
              <a:buAutoNum type="arabicPeriod"/>
            </a:pPr>
            <a:r>
              <a:rPr lang="lt-LT" sz="2800" b="0" i="0" dirty="0">
                <a:solidFill>
                  <a:srgbClr val="080808"/>
                </a:solidFill>
                <a:effectLst/>
                <a:latin typeface="Times New Roman" panose="02020603050405020304" pitchFamily="18" charset="0"/>
                <a:cs typeface="Times New Roman" panose="02020603050405020304" pitchFamily="18" charset="0"/>
              </a:rPr>
              <a:t> Asociacijos Karčiupio kaimo bendruomenės „Marių krantas" projektui „Per kūrybą į mokslo šalį“ – 2 999,90 Eur;</a:t>
            </a:r>
          </a:p>
          <a:p>
            <a:pPr algn="l">
              <a:spcAft>
                <a:spcPts val="600"/>
              </a:spcAft>
              <a:buFont typeface="+mj-lt"/>
              <a:buAutoNum type="arabicPeriod"/>
            </a:pPr>
            <a:r>
              <a:rPr lang="lt-LT" sz="2800" b="0" i="0" dirty="0">
                <a:solidFill>
                  <a:srgbClr val="080808"/>
                </a:solidFill>
                <a:effectLst/>
                <a:latin typeface="Times New Roman" panose="02020603050405020304" pitchFamily="18" charset="0"/>
                <a:cs typeface="Times New Roman" panose="02020603050405020304" pitchFamily="18" charset="0"/>
              </a:rPr>
              <a:t> Asociacijos Pravieniškės-I bendruomenės veiklos centras „Praviena" projektui „Pravieniškių bendruomenės šventės 2025“ – 3 000,00 Eur. </a:t>
            </a:r>
          </a:p>
          <a:p>
            <a:pPr algn="l">
              <a:spcAft>
                <a:spcPts val="600"/>
              </a:spcAft>
              <a:buFont typeface="+mj-lt"/>
              <a:buAutoNum type="arabicPeriod"/>
            </a:pPr>
            <a:r>
              <a:rPr lang="lt-LT" sz="2800" b="0" i="0" dirty="0">
                <a:solidFill>
                  <a:srgbClr val="080808"/>
                </a:solidFill>
                <a:effectLst/>
                <a:latin typeface="Times New Roman" panose="02020603050405020304" pitchFamily="18" charset="0"/>
                <a:cs typeface="Times New Roman" panose="02020603050405020304" pitchFamily="18" charset="0"/>
              </a:rPr>
              <a:t> Asociacijos Gudienos kaimo bendruomenės projektui ,,Renginys </a:t>
            </a:r>
            <a:r>
              <a:rPr lang="lt-LT" sz="2800" b="0" i="0" dirty="0" err="1">
                <a:solidFill>
                  <a:srgbClr val="080808"/>
                </a:solidFill>
                <a:effectLst/>
                <a:latin typeface="Times New Roman" panose="02020603050405020304" pitchFamily="18" charset="0"/>
                <a:cs typeface="Times New Roman" panose="02020603050405020304" pitchFamily="18" charset="0"/>
              </a:rPr>
              <a:t>Linksmadienis</a:t>
            </a:r>
            <a:r>
              <a:rPr lang="lt-LT" sz="2800" b="0" i="0" dirty="0">
                <a:solidFill>
                  <a:srgbClr val="080808"/>
                </a:solidFill>
                <a:effectLst/>
                <a:latin typeface="Times New Roman" panose="02020603050405020304" pitchFamily="18" charset="0"/>
                <a:cs typeface="Times New Roman" panose="02020603050405020304" pitchFamily="18" charset="0"/>
              </a:rPr>
              <a:t> po atviru dangumi“ – 1 485,00 Eur;</a:t>
            </a:r>
          </a:p>
          <a:p>
            <a:pPr algn="l">
              <a:spcAft>
                <a:spcPts val="600"/>
              </a:spcAft>
              <a:buFont typeface="+mj-lt"/>
              <a:buAutoNum type="arabicPeriod"/>
            </a:pPr>
            <a:r>
              <a:rPr lang="lt-LT" sz="2800" b="0" i="0" dirty="0">
                <a:solidFill>
                  <a:srgbClr val="080808"/>
                </a:solidFill>
                <a:effectLst/>
                <a:latin typeface="Times New Roman" panose="02020603050405020304" pitchFamily="18" charset="0"/>
                <a:cs typeface="Times New Roman" panose="02020603050405020304" pitchFamily="18" charset="0"/>
              </a:rPr>
              <a:t> Asociacijos Vilūnų kaimo bendruomenės projektui ,,Bendruomenę suburianti tradicinė kraštiečių šventė Vilūnuose „Iš viso </a:t>
            </a:r>
            <a:r>
              <a:rPr lang="lt-LT" sz="2800" b="0" i="0" dirty="0" err="1">
                <a:solidFill>
                  <a:srgbClr val="080808"/>
                </a:solidFill>
                <a:effectLst/>
                <a:latin typeface="Times New Roman" panose="02020603050405020304" pitchFamily="18" charset="0"/>
                <a:cs typeface="Times New Roman" panose="02020603050405020304" pitchFamily="18" charset="0"/>
              </a:rPr>
              <a:t>svieto</a:t>
            </a:r>
            <a:r>
              <a:rPr lang="lt-LT" sz="2800" b="0" i="0" dirty="0">
                <a:solidFill>
                  <a:srgbClr val="080808"/>
                </a:solidFill>
                <a:effectLst/>
                <a:latin typeface="Times New Roman" panose="02020603050405020304" pitchFamily="18" charset="0"/>
                <a:cs typeface="Times New Roman" panose="02020603050405020304" pitchFamily="18" charset="0"/>
              </a:rPr>
              <a:t> susitikim vienoj vietoj“ – 2 500,00 Eur;</a:t>
            </a:r>
          </a:p>
          <a:p>
            <a:pPr algn="l">
              <a:spcAft>
                <a:spcPts val="600"/>
              </a:spcAft>
              <a:buFont typeface="+mj-lt"/>
              <a:buAutoNum type="arabicPeriod"/>
            </a:pPr>
            <a:r>
              <a:rPr lang="lt-LT" sz="2800" b="0" i="0" dirty="0">
                <a:solidFill>
                  <a:srgbClr val="080808"/>
                </a:solidFill>
                <a:effectLst/>
                <a:latin typeface="Times New Roman" panose="02020603050405020304" pitchFamily="18" charset="0"/>
                <a:cs typeface="Times New Roman" panose="02020603050405020304" pitchFamily="18" charset="0"/>
              </a:rPr>
              <a:t> Asociacijos Žaslių krašto jaunimo bendruomenės projektui ,,Žaslių bendruomenės šventė: sportas, muzika ir bendrystė“ – 2 641,55 Eur.</a:t>
            </a:r>
          </a:p>
          <a:p>
            <a:endParaRPr lang="en-US" sz="2800" dirty="0">
              <a:solidFill>
                <a:schemeClr val="tx1"/>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99989445"/>
      </p:ext>
    </p:extLst>
  </p:cSld>
  <p:clrMapOvr>
    <a:masterClrMapping/>
  </p:clrMapOvr>
</p:sld>
</file>

<file path=ppt/theme/theme1.xml><?xml version="1.0" encoding="utf-8"?>
<a:theme xmlns:a="http://schemas.openxmlformats.org/drawingml/2006/main" name="Briaunota">
  <a:themeElements>
    <a:clrScheme name="Briauno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Briauno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auno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5469</TotalTime>
  <Words>885</Words>
  <Application>Microsoft Office PowerPoint</Application>
  <PresentationFormat>Plačiaekranė</PresentationFormat>
  <Paragraphs>72</Paragraphs>
  <Slides>13</Slides>
  <Notes>1</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13</vt:i4>
      </vt:variant>
    </vt:vector>
  </HeadingPairs>
  <TitlesOfParts>
    <vt:vector size="20" baseType="lpstr">
      <vt:lpstr>Aptos</vt:lpstr>
      <vt:lpstr>Arial</vt:lpstr>
      <vt:lpstr>Segoe UI</vt:lpstr>
      <vt:lpstr>Times New Roman</vt:lpstr>
      <vt:lpstr>Trebuchet MS</vt:lpstr>
      <vt:lpstr>Wingdings 3</vt:lpstr>
      <vt:lpstr>Briaunota</vt:lpstr>
      <vt:lpstr>Kaišiadorių rajono savivaldybės bendruomeninių organizacijų tarybos ataskaita už 2025 m. </vt:lpstr>
      <vt:lpstr>KAIŠIADORIŲ RAJONO SAVIVALDYBĖS BENDRUOMENINIŲ ORGANIZACIJŲ KADENCIJOS TRUKMĖ</vt:lpstr>
      <vt:lpstr>KAIŠIADORIŲ RAJONO BENDRUOMENINIŲ ORGANIZACIJŲ TARYBA</vt:lpstr>
      <vt:lpstr>KAIŠIADORIŲ RAJONO BENDRUOMENINIŲ ORGANIZACIJŲ TARYBĄ KURUOJANTIS ASMUO</vt:lpstr>
      <vt:lpstr>BENDRUOMENINIŲ ORGANIZACIJŲ TARYBOS TIKSLAS</vt:lpstr>
      <vt:lpstr>„PowerPoint“ pateiktis</vt:lpstr>
      <vt:lpstr>1. Dėl projektų, įgyvendintų pagal Nevyriausybinių organizacijų ir bendruomeninės veiklos stiprinimo 2023-2025 metų veiksmų plano 2.1.1.1. priemonę „Stiprinti bendruomeninę veiklą savivaldybės“ ataskaitų pristatymo. </vt:lpstr>
      <vt:lpstr>KAIŠIADORIŲ BENDRUOMENINIŲ ORGANIZACIJŲ TARYBOS VEIKLA 2025 METAIS</vt:lpstr>
      <vt:lpstr>KAIŠIADORIŲ BENDRUOMENINIŲ ORGANIZACIJŲ TARYBOS VEIKLA 2025 METAIS</vt:lpstr>
      <vt:lpstr>SĖKMINGIAUSIAS PROJEKTAS</vt:lpstr>
      <vt:lpstr>KAIŠIADORIŲ BENDRUOMENINIŲ ORGANIZACIJŲ TARYBOS ĮSIPAREIGOJIMAI</vt:lpstr>
      <vt:lpstr>KAIŠIADORIŲ BENDRUOMENINIŲ ORGANIZACIJŲ TARYBOS VEIKLA 2025 METAIS</vt:lpstr>
      <vt:lpstr>KAIŠIADORIŲ RAJONO SAVIVALDYBĖS PAGALBA BENDRUOMENINĖMS ORGANIZACIJOMS 2025 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Ką žinome apie NVO Kaišiadorių rajono savivaldybėje?</dc:title>
  <dc:creator>Justina Smolskienė</dc:creator>
  <cp:lastModifiedBy>Albina Keblikaitė</cp:lastModifiedBy>
  <cp:revision>76</cp:revision>
  <dcterms:created xsi:type="dcterms:W3CDTF">2024-01-18T09:42:07Z</dcterms:created>
  <dcterms:modified xsi:type="dcterms:W3CDTF">2026-01-26T14:37:43Z</dcterms:modified>
</cp:coreProperties>
</file>