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4"/>
  </p:notesMasterIdLst>
  <p:sldIdLst>
    <p:sldId id="256" r:id="rId2"/>
    <p:sldId id="260" r:id="rId3"/>
    <p:sldId id="289" r:id="rId4"/>
    <p:sldId id="261" r:id="rId5"/>
    <p:sldId id="279" r:id="rId6"/>
    <p:sldId id="286" r:id="rId7"/>
    <p:sldId id="292" r:id="rId8"/>
    <p:sldId id="290" r:id="rId9"/>
    <p:sldId id="291" r:id="rId10"/>
    <p:sldId id="281" r:id="rId11"/>
    <p:sldId id="277" r:id="rId12"/>
    <p:sldId id="259"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4A7B0DA-9E18-29DD-C411-FA1AD7E97A8C}" name="Justina Smolskienė" initials="JS" userId="S::justina.smolskiene@kaisiadorys.lt::b2641d83-8e99-486b-a81d-77dd99d5963a"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5" d="100"/>
          <a:sy n="95" d="100"/>
        </p:scale>
        <p:origin x="20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4C09C4-F7DF-43D4-B9BB-6D9DAB9C4076}" type="doc">
      <dgm:prSet loTypeId="urn:microsoft.com/office/officeart/2005/8/layout/hierarchy1" loCatId="hierarchy" qsTypeId="urn:microsoft.com/office/officeart/2005/8/quickstyle/simple1" qsCatId="simple" csTypeId="urn:microsoft.com/office/officeart/2005/8/colors/colorful1" csCatId="colorful" phldr="1"/>
      <dgm:spPr/>
      <dgm:t>
        <a:bodyPr/>
        <a:lstStyle/>
        <a:p>
          <a:endParaRPr lang="lt-LT"/>
        </a:p>
      </dgm:t>
    </dgm:pt>
    <dgm:pt modelId="{63886CC6-7AB7-4315-ABBB-40A94C09E00C}">
      <dgm:prSet custT="1"/>
      <dgm:spPr/>
      <dgm:t>
        <a:bodyPr/>
        <a:lstStyle/>
        <a:p>
          <a:r>
            <a:rPr lang="lt-LT" sz="4400" dirty="0">
              <a:latin typeface="Times New Roman" panose="02020603050405020304" pitchFamily="18" charset="0"/>
              <a:cs typeface="Times New Roman" panose="02020603050405020304" pitchFamily="18" charset="0"/>
            </a:rPr>
            <a:t>KAIŠIADORIŲ RAJONO SAVIVALDYBĖS NEVYRIAUSYBINIŲ ORGANIZACIJŲ TARYBOS 2025 M. VEIKLOS ATASKAITA </a:t>
          </a:r>
        </a:p>
      </dgm:t>
    </dgm:pt>
    <dgm:pt modelId="{E4734B43-8C81-4C12-9694-6979DECE38AB}" type="parTrans" cxnId="{B047DD74-9E54-4730-B4D6-CE8AF66B7BC0}">
      <dgm:prSet/>
      <dgm:spPr/>
      <dgm:t>
        <a:bodyPr/>
        <a:lstStyle/>
        <a:p>
          <a:endParaRPr lang="lt-LT"/>
        </a:p>
      </dgm:t>
    </dgm:pt>
    <dgm:pt modelId="{5400611C-52A5-4E07-9A8A-E957DE6612BE}" type="sibTrans" cxnId="{B047DD74-9E54-4730-B4D6-CE8AF66B7BC0}">
      <dgm:prSet/>
      <dgm:spPr/>
      <dgm:t>
        <a:bodyPr/>
        <a:lstStyle/>
        <a:p>
          <a:endParaRPr lang="lt-LT"/>
        </a:p>
      </dgm:t>
    </dgm:pt>
    <dgm:pt modelId="{734EF8AE-D1DC-4A33-8562-1088FD431470}" type="pres">
      <dgm:prSet presAssocID="{7D4C09C4-F7DF-43D4-B9BB-6D9DAB9C4076}" presName="hierChild1" presStyleCnt="0">
        <dgm:presLayoutVars>
          <dgm:chPref val="1"/>
          <dgm:dir/>
          <dgm:animOne val="branch"/>
          <dgm:animLvl val="lvl"/>
          <dgm:resizeHandles/>
        </dgm:presLayoutVars>
      </dgm:prSet>
      <dgm:spPr/>
    </dgm:pt>
    <dgm:pt modelId="{F9353ECD-3A4C-4861-B17A-6351D7AC6318}" type="pres">
      <dgm:prSet presAssocID="{63886CC6-7AB7-4315-ABBB-40A94C09E00C}" presName="hierRoot1" presStyleCnt="0"/>
      <dgm:spPr/>
    </dgm:pt>
    <dgm:pt modelId="{2D1C1F18-A866-4F02-A532-7BE6DD1ACA09}" type="pres">
      <dgm:prSet presAssocID="{63886CC6-7AB7-4315-ABBB-40A94C09E00C}" presName="composite" presStyleCnt="0"/>
      <dgm:spPr/>
    </dgm:pt>
    <dgm:pt modelId="{6F9B6AA4-2637-421D-BFFC-F0D805B9EF67}" type="pres">
      <dgm:prSet presAssocID="{63886CC6-7AB7-4315-ABBB-40A94C09E00C}" presName="background" presStyleLbl="node0" presStyleIdx="0" presStyleCnt="1"/>
      <dgm:spPr/>
    </dgm:pt>
    <dgm:pt modelId="{5941EC06-AE42-40F4-949A-FEB342D5D604}" type="pres">
      <dgm:prSet presAssocID="{63886CC6-7AB7-4315-ABBB-40A94C09E00C}" presName="text" presStyleLbl="fgAcc0" presStyleIdx="0" presStyleCnt="1" custScaleX="137745" custScaleY="135684">
        <dgm:presLayoutVars>
          <dgm:chPref val="3"/>
        </dgm:presLayoutVars>
      </dgm:prSet>
      <dgm:spPr/>
    </dgm:pt>
    <dgm:pt modelId="{E0ABEE93-A13B-453D-9223-5C16F3956B12}" type="pres">
      <dgm:prSet presAssocID="{63886CC6-7AB7-4315-ABBB-40A94C09E00C}" presName="hierChild2" presStyleCnt="0"/>
      <dgm:spPr/>
    </dgm:pt>
  </dgm:ptLst>
  <dgm:cxnLst>
    <dgm:cxn modelId="{B047DD74-9E54-4730-B4D6-CE8AF66B7BC0}" srcId="{7D4C09C4-F7DF-43D4-B9BB-6D9DAB9C4076}" destId="{63886CC6-7AB7-4315-ABBB-40A94C09E00C}" srcOrd="0" destOrd="0" parTransId="{E4734B43-8C81-4C12-9694-6979DECE38AB}" sibTransId="{5400611C-52A5-4E07-9A8A-E957DE6612BE}"/>
    <dgm:cxn modelId="{A9CDC494-CAD0-49DE-B3C9-59ECF68B5E0A}" type="presOf" srcId="{63886CC6-7AB7-4315-ABBB-40A94C09E00C}" destId="{5941EC06-AE42-40F4-949A-FEB342D5D604}" srcOrd="0" destOrd="0" presId="urn:microsoft.com/office/officeart/2005/8/layout/hierarchy1"/>
    <dgm:cxn modelId="{1C8B61F7-C2B2-4820-BA9D-F879C7D2757C}" type="presOf" srcId="{7D4C09C4-F7DF-43D4-B9BB-6D9DAB9C4076}" destId="{734EF8AE-D1DC-4A33-8562-1088FD431470}" srcOrd="0" destOrd="0" presId="urn:microsoft.com/office/officeart/2005/8/layout/hierarchy1"/>
    <dgm:cxn modelId="{BEE3D25D-CC06-40AD-B946-1FB5CFF1AA58}" type="presParOf" srcId="{734EF8AE-D1DC-4A33-8562-1088FD431470}" destId="{F9353ECD-3A4C-4861-B17A-6351D7AC6318}" srcOrd="0" destOrd="0" presId="urn:microsoft.com/office/officeart/2005/8/layout/hierarchy1"/>
    <dgm:cxn modelId="{38C9F863-AC04-4DAA-9B36-5F4C9172BCD1}" type="presParOf" srcId="{F9353ECD-3A4C-4861-B17A-6351D7AC6318}" destId="{2D1C1F18-A866-4F02-A532-7BE6DD1ACA09}" srcOrd="0" destOrd="0" presId="urn:microsoft.com/office/officeart/2005/8/layout/hierarchy1"/>
    <dgm:cxn modelId="{5EDDB8D1-492D-4677-AA4F-B3D9D754706E}" type="presParOf" srcId="{2D1C1F18-A866-4F02-A532-7BE6DD1ACA09}" destId="{6F9B6AA4-2637-421D-BFFC-F0D805B9EF67}" srcOrd="0" destOrd="0" presId="urn:microsoft.com/office/officeart/2005/8/layout/hierarchy1"/>
    <dgm:cxn modelId="{400C1193-DAC7-40EB-82E4-425486C880EF}" type="presParOf" srcId="{2D1C1F18-A866-4F02-A532-7BE6DD1ACA09}" destId="{5941EC06-AE42-40F4-949A-FEB342D5D604}" srcOrd="1" destOrd="0" presId="urn:microsoft.com/office/officeart/2005/8/layout/hierarchy1"/>
    <dgm:cxn modelId="{1BA6CE60-D8A4-4F26-B302-68DF9843E5DC}" type="presParOf" srcId="{F9353ECD-3A4C-4861-B17A-6351D7AC6318}" destId="{E0ABEE93-A13B-453D-9223-5C16F3956B1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CECC2D7-1188-4D97-8A95-D993D0ECCAB8}" type="doc">
      <dgm:prSet loTypeId="urn:microsoft.com/office/officeart/2005/8/layout/process4" loCatId="process" qsTypeId="urn:microsoft.com/office/officeart/2005/8/quickstyle/3d3" qsCatId="3D" csTypeId="urn:microsoft.com/office/officeart/2005/8/colors/colorful2" csCatId="colorful" phldr="1"/>
      <dgm:spPr/>
      <dgm:t>
        <a:bodyPr/>
        <a:lstStyle/>
        <a:p>
          <a:endParaRPr lang="en-US"/>
        </a:p>
      </dgm:t>
    </dgm:pt>
    <dgm:pt modelId="{81A0298E-C921-46E7-BA6E-8C20B1ECE5AD}">
      <dgm:prSet custT="1"/>
      <dgm:spPr/>
      <dgm:t>
        <a:bodyPr/>
        <a:lstStyle/>
        <a:p>
          <a:r>
            <a:rPr lang="lt-LT" sz="2400" dirty="0">
              <a:solidFill>
                <a:schemeClr val="tx1"/>
              </a:solidFill>
              <a:latin typeface="Times New Roman" panose="02020603050405020304" pitchFamily="18" charset="0"/>
              <a:cs typeface="Times New Roman" panose="02020603050405020304" pitchFamily="18" charset="0"/>
            </a:rPr>
            <a:t>Kompensuojamos pastatų draudimo išlaidos (2</a:t>
          </a:r>
          <a:r>
            <a:rPr lang="en-US" sz="2400" dirty="0">
              <a:solidFill>
                <a:schemeClr val="tx1"/>
              </a:solidFill>
              <a:latin typeface="Times New Roman" panose="02020603050405020304" pitchFamily="18" charset="0"/>
              <a:cs typeface="Times New Roman" panose="02020603050405020304" pitchFamily="18" charset="0"/>
            </a:rPr>
            <a:t> </a:t>
          </a:r>
          <a:r>
            <a:rPr lang="lt-LT" sz="2400" dirty="0">
              <a:solidFill>
                <a:schemeClr val="tx1"/>
              </a:solidFill>
              <a:latin typeface="Times New Roman" panose="02020603050405020304" pitchFamily="18" charset="0"/>
              <a:cs typeface="Times New Roman" panose="02020603050405020304" pitchFamily="18" charset="0"/>
            </a:rPr>
            <a:t>280,58)</a:t>
          </a:r>
          <a:endParaRPr lang="en-US" sz="2400" dirty="0">
            <a:solidFill>
              <a:schemeClr val="tx1"/>
            </a:solidFill>
            <a:latin typeface="Times New Roman" panose="02020603050405020304" pitchFamily="18" charset="0"/>
            <a:cs typeface="Times New Roman" panose="02020603050405020304" pitchFamily="18" charset="0"/>
          </a:endParaRPr>
        </a:p>
      </dgm:t>
    </dgm:pt>
    <dgm:pt modelId="{87518837-8C9A-447D-A406-6E9C5C3FFE73}" type="parTrans" cxnId="{9D07AA34-FA3B-469A-9F74-C04ED3E71781}">
      <dgm:prSet/>
      <dgm:spPr/>
      <dgm:t>
        <a:bodyPr/>
        <a:lstStyle/>
        <a:p>
          <a:endParaRPr lang="en-US"/>
        </a:p>
      </dgm:t>
    </dgm:pt>
    <dgm:pt modelId="{CE9E8D90-E94B-454E-BE83-67848BFB698E}" type="sibTrans" cxnId="{9D07AA34-FA3B-469A-9F74-C04ED3E71781}">
      <dgm:prSet/>
      <dgm:spPr/>
      <dgm:t>
        <a:bodyPr/>
        <a:lstStyle/>
        <a:p>
          <a:endParaRPr lang="en-US"/>
        </a:p>
      </dgm:t>
    </dgm:pt>
    <dgm:pt modelId="{9CDCC14A-505F-49D6-BB6A-FFFC66610F7B}">
      <dgm:prSet custT="1"/>
      <dgm:spPr/>
      <dgm:t>
        <a:bodyPr/>
        <a:lstStyle/>
        <a:p>
          <a:r>
            <a:rPr lang="lt-LT" sz="2400" dirty="0">
              <a:solidFill>
                <a:schemeClr val="tx1"/>
              </a:solidFill>
              <a:latin typeface="Times New Roman" panose="02020603050405020304" pitchFamily="18" charset="0"/>
              <a:cs typeface="Times New Roman" panose="02020603050405020304" pitchFamily="18" charset="0"/>
            </a:rPr>
            <a:t>Lėšos konkursams: </a:t>
          </a:r>
          <a:r>
            <a:rPr lang="en-US" sz="2400" dirty="0">
              <a:solidFill>
                <a:schemeClr val="tx1"/>
              </a:solidFill>
              <a:latin typeface="Times New Roman" panose="02020603050405020304" pitchFamily="18" charset="0"/>
              <a:cs typeface="Times New Roman" panose="02020603050405020304" pitchFamily="18" charset="0"/>
            </a:rPr>
            <a:t>NVO</a:t>
          </a:r>
          <a:r>
            <a:rPr lang="lt-LT" sz="2400" dirty="0">
              <a:solidFill>
                <a:schemeClr val="tx1"/>
              </a:solidFill>
              <a:latin typeface="Times New Roman" panose="02020603050405020304" pitchFamily="18" charset="0"/>
              <a:cs typeface="Times New Roman" panose="02020603050405020304" pitchFamily="18" charset="0"/>
            </a:rPr>
            <a:t> projektams ir religinėms bendruomenėms (5</a:t>
          </a:r>
          <a:r>
            <a:rPr lang="en-US" sz="2400" dirty="0">
              <a:solidFill>
                <a:schemeClr val="tx1"/>
              </a:solidFill>
              <a:latin typeface="Times New Roman" panose="02020603050405020304" pitchFamily="18" charset="0"/>
              <a:cs typeface="Times New Roman" panose="02020603050405020304" pitchFamily="18" charset="0"/>
            </a:rPr>
            <a:t>7 039,31,05</a:t>
          </a:r>
          <a:r>
            <a:rPr lang="lt-LT" sz="2400" dirty="0">
              <a:solidFill>
                <a:schemeClr val="tx1"/>
              </a:solidFill>
              <a:latin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cs typeface="Times New Roman" panose="02020603050405020304" pitchFamily="18" charset="0"/>
          </a:endParaRPr>
        </a:p>
      </dgm:t>
    </dgm:pt>
    <dgm:pt modelId="{C8BFF109-86F3-4E87-BDEC-CCBEDB99FB3F}" type="parTrans" cxnId="{895A9E0C-7214-499E-AF82-3F579B6962D9}">
      <dgm:prSet/>
      <dgm:spPr/>
      <dgm:t>
        <a:bodyPr/>
        <a:lstStyle/>
        <a:p>
          <a:endParaRPr lang="en-US"/>
        </a:p>
      </dgm:t>
    </dgm:pt>
    <dgm:pt modelId="{230F0C9F-0613-4F44-B398-849EC925E07D}" type="sibTrans" cxnId="{895A9E0C-7214-499E-AF82-3F579B6962D9}">
      <dgm:prSet/>
      <dgm:spPr/>
      <dgm:t>
        <a:bodyPr/>
        <a:lstStyle/>
        <a:p>
          <a:endParaRPr lang="en-US"/>
        </a:p>
      </dgm:t>
    </dgm:pt>
    <dgm:pt modelId="{4E29A0CA-453E-40A6-86C2-13900860FC37}">
      <dgm:prSet custT="1"/>
      <dgm:spPr/>
      <dgm:t>
        <a:bodyPr/>
        <a:lstStyle/>
        <a:p>
          <a:r>
            <a:rPr lang="lt-LT" sz="2400" dirty="0">
              <a:solidFill>
                <a:schemeClr val="tx1"/>
              </a:solidFill>
              <a:latin typeface="Times New Roman" panose="02020603050405020304" pitchFamily="18" charset="0"/>
              <a:cs typeface="Times New Roman" panose="02020603050405020304" pitchFamily="18" charset="0"/>
            </a:rPr>
            <a:t>Prisidėjimai prie projektų įgyvendinamų pagal  Kaišiadorių miesto </a:t>
          </a:r>
          <a:r>
            <a:rPr lang="lt-LT" sz="2400">
              <a:solidFill>
                <a:schemeClr val="tx1"/>
              </a:solidFill>
              <a:latin typeface="Times New Roman" panose="02020603050405020304" pitchFamily="18" charset="0"/>
              <a:cs typeface="Times New Roman" panose="02020603050405020304" pitchFamily="18" charset="0"/>
            </a:rPr>
            <a:t>ir rajono vietos </a:t>
          </a:r>
          <a:r>
            <a:rPr lang="lt-LT" sz="2400" dirty="0">
              <a:solidFill>
                <a:schemeClr val="tx1"/>
              </a:solidFill>
              <a:latin typeface="Times New Roman" panose="02020603050405020304" pitchFamily="18" charset="0"/>
              <a:cs typeface="Times New Roman" panose="02020603050405020304" pitchFamily="18" charset="0"/>
            </a:rPr>
            <a:t>veiklos grupių strategijas</a:t>
          </a:r>
          <a:r>
            <a:rPr lang="en-GB" sz="2400" dirty="0">
              <a:solidFill>
                <a:schemeClr val="tx1"/>
              </a:solidFill>
              <a:latin typeface="Times New Roman" panose="02020603050405020304" pitchFamily="18" charset="0"/>
              <a:cs typeface="Times New Roman" panose="02020603050405020304" pitchFamily="18" charset="0"/>
            </a:rPr>
            <a:t> (</a:t>
          </a:r>
          <a:r>
            <a:rPr lang="lt-LT" sz="2400" dirty="0">
              <a:solidFill>
                <a:schemeClr val="tx1"/>
              </a:solidFill>
              <a:latin typeface="Times New Roman" panose="02020603050405020304" pitchFamily="18" charset="0"/>
              <a:cs typeface="Times New Roman" panose="02020603050405020304" pitchFamily="18" charset="0"/>
            </a:rPr>
            <a:t>22</a:t>
          </a:r>
          <a:r>
            <a:rPr lang="en-US" sz="2400" dirty="0">
              <a:solidFill>
                <a:schemeClr val="tx1"/>
              </a:solidFill>
              <a:latin typeface="Times New Roman" panose="02020603050405020304" pitchFamily="18" charset="0"/>
              <a:cs typeface="Times New Roman" panose="02020603050405020304" pitchFamily="18" charset="0"/>
            </a:rPr>
            <a:t> </a:t>
          </a:r>
          <a:r>
            <a:rPr lang="lt-LT" sz="2400" dirty="0">
              <a:solidFill>
                <a:schemeClr val="tx1"/>
              </a:solidFill>
              <a:latin typeface="Times New Roman" panose="02020603050405020304" pitchFamily="18" charset="0"/>
              <a:cs typeface="Times New Roman" panose="02020603050405020304" pitchFamily="18" charset="0"/>
            </a:rPr>
            <a:t>138,25 Eur</a:t>
          </a:r>
          <a:r>
            <a:rPr lang="en-GB" sz="2400" dirty="0">
              <a:solidFill>
                <a:schemeClr val="tx1"/>
              </a:solidFill>
              <a:latin typeface="Times New Roman" panose="02020603050405020304" pitchFamily="18" charset="0"/>
              <a:cs typeface="Times New Roman" panose="02020603050405020304" pitchFamily="18" charset="0"/>
            </a:rPr>
            <a:t>)</a:t>
          </a:r>
          <a:r>
            <a:rPr lang="lt-LT" sz="2400" dirty="0">
              <a:solidFill>
                <a:schemeClr val="tx1"/>
              </a:solidFill>
              <a:latin typeface="Times New Roman" panose="02020603050405020304" pitchFamily="18" charset="0"/>
              <a:cs typeface="Times New Roman" panose="02020603050405020304" pitchFamily="18" charset="0"/>
            </a:rPr>
            <a:t>  (nuo 5</a:t>
          </a:r>
          <a:r>
            <a:rPr lang="en-US" sz="2400" dirty="0">
              <a:solidFill>
                <a:schemeClr val="tx1"/>
              </a:solidFill>
              <a:latin typeface="Times New Roman" panose="02020603050405020304" pitchFamily="18" charset="0"/>
              <a:cs typeface="Times New Roman" panose="02020603050405020304" pitchFamily="18" charset="0"/>
            </a:rPr>
            <a:t>% </a:t>
          </a:r>
          <a:r>
            <a:rPr lang="lt-LT" sz="2400" dirty="0">
              <a:solidFill>
                <a:schemeClr val="tx1"/>
              </a:solidFill>
              <a:latin typeface="Times New Roman" panose="02020603050405020304" pitchFamily="18" charset="0"/>
              <a:cs typeface="Times New Roman" panose="02020603050405020304" pitchFamily="18" charset="0"/>
            </a:rPr>
            <a:t>iki 60</a:t>
          </a:r>
          <a:r>
            <a:rPr lang="en-US" sz="2400" dirty="0">
              <a:solidFill>
                <a:schemeClr val="tx1"/>
              </a:solidFill>
              <a:latin typeface="Times New Roman" panose="02020603050405020304" pitchFamily="18" charset="0"/>
              <a:cs typeface="Times New Roman" panose="02020603050405020304" pitchFamily="18" charset="0"/>
            </a:rPr>
            <a:t> % + PVM)</a:t>
          </a:r>
          <a:r>
            <a:rPr lang="lt-LT" sz="2400" dirty="0">
              <a:solidFill>
                <a:schemeClr val="tx1"/>
              </a:solidFill>
              <a:latin typeface="Times New Roman" panose="02020603050405020304" pitchFamily="18" charset="0"/>
              <a:cs typeface="Times New Roman" panose="02020603050405020304" pitchFamily="18" charset="0"/>
            </a:rPr>
            <a:t> </a:t>
          </a:r>
          <a:endParaRPr lang="en-US" sz="2400" dirty="0">
            <a:solidFill>
              <a:schemeClr val="tx1"/>
            </a:solidFill>
            <a:latin typeface="Times New Roman" panose="02020603050405020304" pitchFamily="18" charset="0"/>
            <a:cs typeface="Times New Roman" panose="02020603050405020304" pitchFamily="18" charset="0"/>
          </a:endParaRPr>
        </a:p>
      </dgm:t>
    </dgm:pt>
    <dgm:pt modelId="{8C56D3D9-726B-4889-B406-BB7553AFAFFE}" type="parTrans" cxnId="{15B4E800-3796-4ED5-9588-1B66CEE38760}">
      <dgm:prSet/>
      <dgm:spPr/>
      <dgm:t>
        <a:bodyPr/>
        <a:lstStyle/>
        <a:p>
          <a:endParaRPr lang="en-US"/>
        </a:p>
      </dgm:t>
    </dgm:pt>
    <dgm:pt modelId="{2BFF5E84-F0F9-4130-A02F-23E273A6197F}" type="sibTrans" cxnId="{15B4E800-3796-4ED5-9588-1B66CEE38760}">
      <dgm:prSet/>
      <dgm:spPr/>
      <dgm:t>
        <a:bodyPr/>
        <a:lstStyle/>
        <a:p>
          <a:endParaRPr lang="en-US"/>
        </a:p>
      </dgm:t>
    </dgm:pt>
    <dgm:pt modelId="{24CB8149-D752-4EBF-9A73-DB47EF9A483E}">
      <dgm:prSet custT="1"/>
      <dgm:spPr/>
      <dgm:t>
        <a:bodyPr/>
        <a:lstStyle/>
        <a:p>
          <a:r>
            <a:rPr lang="lt-LT" sz="2400" dirty="0">
              <a:solidFill>
                <a:schemeClr val="tx1"/>
              </a:solidFill>
              <a:latin typeface="Times New Roman" panose="02020603050405020304" pitchFamily="18" charset="0"/>
              <a:cs typeface="Times New Roman" panose="02020603050405020304" pitchFamily="18" charset="0"/>
            </a:rPr>
            <a:t>LKBS sąskrydis. Nuvykimo finansavimas (1</a:t>
          </a:r>
          <a:r>
            <a:rPr lang="en-US" sz="2400" dirty="0">
              <a:solidFill>
                <a:schemeClr val="tx1"/>
              </a:solidFill>
              <a:latin typeface="Times New Roman" panose="02020603050405020304" pitchFamily="18" charset="0"/>
              <a:cs typeface="Times New Roman" panose="02020603050405020304" pitchFamily="18" charset="0"/>
            </a:rPr>
            <a:t> </a:t>
          </a:r>
          <a:r>
            <a:rPr lang="lt-LT" sz="2400" dirty="0">
              <a:solidFill>
                <a:schemeClr val="tx1"/>
              </a:solidFill>
              <a:latin typeface="Times New Roman" panose="02020603050405020304" pitchFamily="18" charset="0"/>
              <a:cs typeface="Times New Roman" panose="02020603050405020304" pitchFamily="18" charset="0"/>
            </a:rPr>
            <a:t>000,00) </a:t>
          </a:r>
        </a:p>
        <a:p>
          <a:r>
            <a:rPr lang="lt-LT" sz="2400" dirty="0">
              <a:solidFill>
                <a:schemeClr val="tx1"/>
              </a:solidFill>
              <a:latin typeface="Times New Roman" panose="02020603050405020304" pitchFamily="18" charset="0"/>
              <a:cs typeface="Times New Roman" panose="02020603050405020304" pitchFamily="18" charset="0"/>
            </a:rPr>
            <a:t>Kaimo bendruomenių susitikimas. Renginio finansavimas (3</a:t>
          </a:r>
          <a:r>
            <a:rPr lang="en-US" sz="2400" dirty="0">
              <a:solidFill>
                <a:schemeClr val="tx1"/>
              </a:solidFill>
              <a:latin typeface="Times New Roman" panose="02020603050405020304" pitchFamily="18" charset="0"/>
              <a:cs typeface="Times New Roman" panose="02020603050405020304" pitchFamily="18" charset="0"/>
            </a:rPr>
            <a:t> </a:t>
          </a:r>
          <a:r>
            <a:rPr lang="lt-LT" sz="2400" dirty="0">
              <a:solidFill>
                <a:schemeClr val="tx1"/>
              </a:solidFill>
              <a:latin typeface="Times New Roman" panose="02020603050405020304" pitchFamily="18" charset="0"/>
              <a:cs typeface="Times New Roman" panose="02020603050405020304" pitchFamily="18" charset="0"/>
            </a:rPr>
            <a:t>000,00)</a:t>
          </a:r>
          <a:endParaRPr lang="en-US" sz="2400" dirty="0">
            <a:solidFill>
              <a:schemeClr val="tx1"/>
            </a:solidFill>
            <a:latin typeface="Times New Roman" panose="02020603050405020304" pitchFamily="18" charset="0"/>
            <a:cs typeface="Times New Roman" panose="02020603050405020304" pitchFamily="18" charset="0"/>
          </a:endParaRPr>
        </a:p>
      </dgm:t>
    </dgm:pt>
    <dgm:pt modelId="{8B6B6D36-A474-4837-82C3-C58B33278077}" type="parTrans" cxnId="{C588A210-64D8-4334-80AC-FB1C6FD44213}">
      <dgm:prSet/>
      <dgm:spPr/>
      <dgm:t>
        <a:bodyPr/>
        <a:lstStyle/>
        <a:p>
          <a:endParaRPr lang="en-US"/>
        </a:p>
      </dgm:t>
    </dgm:pt>
    <dgm:pt modelId="{4C8B9927-3EC1-48B4-9B25-10B48B23F936}" type="sibTrans" cxnId="{C588A210-64D8-4334-80AC-FB1C6FD44213}">
      <dgm:prSet/>
      <dgm:spPr/>
      <dgm:t>
        <a:bodyPr/>
        <a:lstStyle/>
        <a:p>
          <a:endParaRPr lang="en-US"/>
        </a:p>
      </dgm:t>
    </dgm:pt>
    <dgm:pt modelId="{3BA5F3A1-08CE-477C-8DC5-55DB69D0E9D8}">
      <dgm:prSet/>
      <dgm:spPr/>
      <dgm:t>
        <a:bodyPr/>
        <a:lstStyle/>
        <a:p>
          <a:r>
            <a:rPr lang="lt-LT" dirty="0">
              <a:solidFill>
                <a:schemeClr val="tx1"/>
              </a:solidFill>
              <a:latin typeface="Times New Roman" panose="02020603050405020304" pitchFamily="18" charset="0"/>
              <a:cs typeface="Times New Roman" panose="02020603050405020304" pitchFamily="18" charset="0"/>
            </a:rPr>
            <a:t>Bendruomeninių organizacijų buhalterės išlaikymo finansavimas (15</a:t>
          </a:r>
          <a:r>
            <a:rPr lang="en-US" dirty="0">
              <a:solidFill>
                <a:schemeClr val="tx1"/>
              </a:solidFill>
              <a:latin typeface="Times New Roman" panose="02020603050405020304" pitchFamily="18" charset="0"/>
              <a:cs typeface="Times New Roman" panose="02020603050405020304" pitchFamily="18" charset="0"/>
            </a:rPr>
            <a:t> </a:t>
          </a:r>
          <a:r>
            <a:rPr lang="lt-LT" dirty="0">
              <a:solidFill>
                <a:schemeClr val="tx1"/>
              </a:solidFill>
              <a:latin typeface="Times New Roman" panose="02020603050405020304" pitchFamily="18" charset="0"/>
              <a:cs typeface="Times New Roman" panose="02020603050405020304" pitchFamily="18" charset="0"/>
            </a:rPr>
            <a:t>876,00)</a:t>
          </a:r>
          <a:endParaRPr lang="en-US" dirty="0">
            <a:solidFill>
              <a:schemeClr val="tx1"/>
            </a:solidFill>
            <a:latin typeface="Times New Roman" panose="02020603050405020304" pitchFamily="18" charset="0"/>
            <a:cs typeface="Times New Roman" panose="02020603050405020304" pitchFamily="18" charset="0"/>
          </a:endParaRPr>
        </a:p>
      </dgm:t>
    </dgm:pt>
    <dgm:pt modelId="{35AB7030-5EA1-4290-81EE-3758CBCD76E0}" type="parTrans" cxnId="{098FF6FF-2EEC-441C-89F4-4B07F7A9498E}">
      <dgm:prSet/>
      <dgm:spPr/>
      <dgm:t>
        <a:bodyPr/>
        <a:lstStyle/>
        <a:p>
          <a:endParaRPr lang="pl-PL"/>
        </a:p>
      </dgm:t>
    </dgm:pt>
    <dgm:pt modelId="{3150B0E4-5673-4488-89C1-8BE1C0570842}" type="sibTrans" cxnId="{098FF6FF-2EEC-441C-89F4-4B07F7A9498E}">
      <dgm:prSet/>
      <dgm:spPr/>
      <dgm:t>
        <a:bodyPr/>
        <a:lstStyle/>
        <a:p>
          <a:endParaRPr lang="pl-PL"/>
        </a:p>
      </dgm:t>
    </dgm:pt>
    <dgm:pt modelId="{478A5C2E-A1F7-46FC-B525-2BDDFF6C9BAE}" type="pres">
      <dgm:prSet presAssocID="{8CECC2D7-1188-4D97-8A95-D993D0ECCAB8}" presName="Name0" presStyleCnt="0">
        <dgm:presLayoutVars>
          <dgm:dir/>
          <dgm:animLvl val="lvl"/>
          <dgm:resizeHandles val="exact"/>
        </dgm:presLayoutVars>
      </dgm:prSet>
      <dgm:spPr/>
    </dgm:pt>
    <dgm:pt modelId="{2750DA3B-459E-4088-992F-563C3AB1A04F}" type="pres">
      <dgm:prSet presAssocID="{3BA5F3A1-08CE-477C-8DC5-55DB69D0E9D8}" presName="boxAndChildren" presStyleCnt="0"/>
      <dgm:spPr/>
    </dgm:pt>
    <dgm:pt modelId="{C0CF34D0-76B7-4FEE-8E5F-48EE990A176A}" type="pres">
      <dgm:prSet presAssocID="{3BA5F3A1-08CE-477C-8DC5-55DB69D0E9D8}" presName="parentTextBox" presStyleLbl="node1" presStyleIdx="0" presStyleCnt="5"/>
      <dgm:spPr/>
    </dgm:pt>
    <dgm:pt modelId="{1E6CD44C-9F4B-4449-A0D8-BF1B568FB45F}" type="pres">
      <dgm:prSet presAssocID="{4C8B9927-3EC1-48B4-9B25-10B48B23F936}" presName="sp" presStyleCnt="0"/>
      <dgm:spPr/>
    </dgm:pt>
    <dgm:pt modelId="{584CFC60-786E-42B6-BC21-259FB97BE84F}" type="pres">
      <dgm:prSet presAssocID="{24CB8149-D752-4EBF-9A73-DB47EF9A483E}" presName="arrowAndChildren" presStyleCnt="0"/>
      <dgm:spPr/>
    </dgm:pt>
    <dgm:pt modelId="{B70D527E-CBB1-42EF-B4D4-8D74D433714E}" type="pres">
      <dgm:prSet presAssocID="{24CB8149-D752-4EBF-9A73-DB47EF9A483E}" presName="parentTextArrow" presStyleLbl="node1" presStyleIdx="1" presStyleCnt="5"/>
      <dgm:spPr/>
    </dgm:pt>
    <dgm:pt modelId="{651AFF80-3B33-4C7D-8E73-FA6DCCFB2892}" type="pres">
      <dgm:prSet presAssocID="{2BFF5E84-F0F9-4130-A02F-23E273A6197F}" presName="sp" presStyleCnt="0"/>
      <dgm:spPr/>
    </dgm:pt>
    <dgm:pt modelId="{D437526C-9549-41FD-8248-EAA3F25C14C7}" type="pres">
      <dgm:prSet presAssocID="{4E29A0CA-453E-40A6-86C2-13900860FC37}" presName="arrowAndChildren" presStyleCnt="0"/>
      <dgm:spPr/>
    </dgm:pt>
    <dgm:pt modelId="{E34DDA6C-8350-49AC-BE7C-4462572F0D7F}" type="pres">
      <dgm:prSet presAssocID="{4E29A0CA-453E-40A6-86C2-13900860FC37}" presName="parentTextArrow" presStyleLbl="node1" presStyleIdx="2" presStyleCnt="5"/>
      <dgm:spPr/>
    </dgm:pt>
    <dgm:pt modelId="{6CD32B73-DA2B-476C-891B-60BDFCB561E6}" type="pres">
      <dgm:prSet presAssocID="{230F0C9F-0613-4F44-B398-849EC925E07D}" presName="sp" presStyleCnt="0"/>
      <dgm:spPr/>
    </dgm:pt>
    <dgm:pt modelId="{0A13EA2C-45BD-4D3A-89C1-6084B67222F5}" type="pres">
      <dgm:prSet presAssocID="{9CDCC14A-505F-49D6-BB6A-FFFC66610F7B}" presName="arrowAndChildren" presStyleCnt="0"/>
      <dgm:spPr/>
    </dgm:pt>
    <dgm:pt modelId="{2867FC8D-6557-4E7E-B798-5BF13CA19A00}" type="pres">
      <dgm:prSet presAssocID="{9CDCC14A-505F-49D6-BB6A-FFFC66610F7B}" presName="parentTextArrow" presStyleLbl="node1" presStyleIdx="3" presStyleCnt="5"/>
      <dgm:spPr/>
    </dgm:pt>
    <dgm:pt modelId="{282624F9-9FBD-4B41-A6D5-4C2B6EB8B302}" type="pres">
      <dgm:prSet presAssocID="{CE9E8D90-E94B-454E-BE83-67848BFB698E}" presName="sp" presStyleCnt="0"/>
      <dgm:spPr/>
    </dgm:pt>
    <dgm:pt modelId="{1CA5B0E9-1E4A-4F56-9F2E-A862282BD09F}" type="pres">
      <dgm:prSet presAssocID="{81A0298E-C921-46E7-BA6E-8C20B1ECE5AD}" presName="arrowAndChildren" presStyleCnt="0"/>
      <dgm:spPr/>
    </dgm:pt>
    <dgm:pt modelId="{75C76E50-BDB4-4E33-B148-B319198E8604}" type="pres">
      <dgm:prSet presAssocID="{81A0298E-C921-46E7-BA6E-8C20B1ECE5AD}" presName="parentTextArrow" presStyleLbl="node1" presStyleIdx="4" presStyleCnt="5"/>
      <dgm:spPr/>
    </dgm:pt>
  </dgm:ptLst>
  <dgm:cxnLst>
    <dgm:cxn modelId="{15B4E800-3796-4ED5-9588-1B66CEE38760}" srcId="{8CECC2D7-1188-4D97-8A95-D993D0ECCAB8}" destId="{4E29A0CA-453E-40A6-86C2-13900860FC37}" srcOrd="2" destOrd="0" parTransId="{8C56D3D9-726B-4889-B406-BB7553AFAFFE}" sibTransId="{2BFF5E84-F0F9-4130-A02F-23E273A6197F}"/>
    <dgm:cxn modelId="{895A9E0C-7214-499E-AF82-3F579B6962D9}" srcId="{8CECC2D7-1188-4D97-8A95-D993D0ECCAB8}" destId="{9CDCC14A-505F-49D6-BB6A-FFFC66610F7B}" srcOrd="1" destOrd="0" parTransId="{C8BFF109-86F3-4E87-BDEC-CCBEDB99FB3F}" sibTransId="{230F0C9F-0613-4F44-B398-849EC925E07D}"/>
    <dgm:cxn modelId="{C588A210-64D8-4334-80AC-FB1C6FD44213}" srcId="{8CECC2D7-1188-4D97-8A95-D993D0ECCAB8}" destId="{24CB8149-D752-4EBF-9A73-DB47EF9A483E}" srcOrd="3" destOrd="0" parTransId="{8B6B6D36-A474-4837-82C3-C58B33278077}" sibTransId="{4C8B9927-3EC1-48B4-9B25-10B48B23F936}"/>
    <dgm:cxn modelId="{9D07AA34-FA3B-469A-9F74-C04ED3E71781}" srcId="{8CECC2D7-1188-4D97-8A95-D993D0ECCAB8}" destId="{81A0298E-C921-46E7-BA6E-8C20B1ECE5AD}" srcOrd="0" destOrd="0" parTransId="{87518837-8C9A-447D-A406-6E9C5C3FFE73}" sibTransId="{CE9E8D90-E94B-454E-BE83-67848BFB698E}"/>
    <dgm:cxn modelId="{ADC18480-BE39-4145-A256-283D29A33B16}" type="presOf" srcId="{9CDCC14A-505F-49D6-BB6A-FFFC66610F7B}" destId="{2867FC8D-6557-4E7E-B798-5BF13CA19A00}" srcOrd="0" destOrd="0" presId="urn:microsoft.com/office/officeart/2005/8/layout/process4"/>
    <dgm:cxn modelId="{A81E0C90-D072-40F2-90A0-1A347B810771}" type="presOf" srcId="{3BA5F3A1-08CE-477C-8DC5-55DB69D0E9D8}" destId="{C0CF34D0-76B7-4FEE-8E5F-48EE990A176A}" srcOrd="0" destOrd="0" presId="urn:microsoft.com/office/officeart/2005/8/layout/process4"/>
    <dgm:cxn modelId="{E6B5A896-EADA-4719-8524-47D382B206E6}" type="presOf" srcId="{4E29A0CA-453E-40A6-86C2-13900860FC37}" destId="{E34DDA6C-8350-49AC-BE7C-4462572F0D7F}" srcOrd="0" destOrd="0" presId="urn:microsoft.com/office/officeart/2005/8/layout/process4"/>
    <dgm:cxn modelId="{2125DABF-AFCF-455E-94EB-AFD9AC5C5E2B}" type="presOf" srcId="{81A0298E-C921-46E7-BA6E-8C20B1ECE5AD}" destId="{75C76E50-BDB4-4E33-B148-B319198E8604}" srcOrd="0" destOrd="0" presId="urn:microsoft.com/office/officeart/2005/8/layout/process4"/>
    <dgm:cxn modelId="{D8CDE2DF-6209-4A5D-A213-53DD7260C7AE}" type="presOf" srcId="{24CB8149-D752-4EBF-9A73-DB47EF9A483E}" destId="{B70D527E-CBB1-42EF-B4D4-8D74D433714E}" srcOrd="0" destOrd="0" presId="urn:microsoft.com/office/officeart/2005/8/layout/process4"/>
    <dgm:cxn modelId="{6EEC55ED-C199-47E3-AFD3-F8FCCA4DF1A1}" type="presOf" srcId="{8CECC2D7-1188-4D97-8A95-D993D0ECCAB8}" destId="{478A5C2E-A1F7-46FC-B525-2BDDFF6C9BAE}" srcOrd="0" destOrd="0" presId="urn:microsoft.com/office/officeart/2005/8/layout/process4"/>
    <dgm:cxn modelId="{098FF6FF-2EEC-441C-89F4-4B07F7A9498E}" srcId="{8CECC2D7-1188-4D97-8A95-D993D0ECCAB8}" destId="{3BA5F3A1-08CE-477C-8DC5-55DB69D0E9D8}" srcOrd="4" destOrd="0" parTransId="{35AB7030-5EA1-4290-81EE-3758CBCD76E0}" sibTransId="{3150B0E4-5673-4488-89C1-8BE1C0570842}"/>
    <dgm:cxn modelId="{FC4ED6F9-0542-4350-AD48-961EA6FB8B78}" type="presParOf" srcId="{478A5C2E-A1F7-46FC-B525-2BDDFF6C9BAE}" destId="{2750DA3B-459E-4088-992F-563C3AB1A04F}" srcOrd="0" destOrd="0" presId="urn:microsoft.com/office/officeart/2005/8/layout/process4"/>
    <dgm:cxn modelId="{57BDDDD7-3B0A-4B40-896B-7C72EC310E9B}" type="presParOf" srcId="{2750DA3B-459E-4088-992F-563C3AB1A04F}" destId="{C0CF34D0-76B7-4FEE-8E5F-48EE990A176A}" srcOrd="0" destOrd="0" presId="urn:microsoft.com/office/officeart/2005/8/layout/process4"/>
    <dgm:cxn modelId="{26DF9372-CC07-4F64-858C-DC4C122DD80D}" type="presParOf" srcId="{478A5C2E-A1F7-46FC-B525-2BDDFF6C9BAE}" destId="{1E6CD44C-9F4B-4449-A0D8-BF1B568FB45F}" srcOrd="1" destOrd="0" presId="urn:microsoft.com/office/officeart/2005/8/layout/process4"/>
    <dgm:cxn modelId="{519E7C12-0D36-414A-B449-100177CD984E}" type="presParOf" srcId="{478A5C2E-A1F7-46FC-B525-2BDDFF6C9BAE}" destId="{584CFC60-786E-42B6-BC21-259FB97BE84F}" srcOrd="2" destOrd="0" presId="urn:microsoft.com/office/officeart/2005/8/layout/process4"/>
    <dgm:cxn modelId="{CF16324F-E55D-43BA-8D58-5EC7300DA52C}" type="presParOf" srcId="{584CFC60-786E-42B6-BC21-259FB97BE84F}" destId="{B70D527E-CBB1-42EF-B4D4-8D74D433714E}" srcOrd="0" destOrd="0" presId="urn:microsoft.com/office/officeart/2005/8/layout/process4"/>
    <dgm:cxn modelId="{2D015931-0FED-40DD-A07A-AF0ADE78B450}" type="presParOf" srcId="{478A5C2E-A1F7-46FC-B525-2BDDFF6C9BAE}" destId="{651AFF80-3B33-4C7D-8E73-FA6DCCFB2892}" srcOrd="3" destOrd="0" presId="urn:microsoft.com/office/officeart/2005/8/layout/process4"/>
    <dgm:cxn modelId="{AF82102D-467D-4A66-B7BD-C47EEF2DDE59}" type="presParOf" srcId="{478A5C2E-A1F7-46FC-B525-2BDDFF6C9BAE}" destId="{D437526C-9549-41FD-8248-EAA3F25C14C7}" srcOrd="4" destOrd="0" presId="urn:microsoft.com/office/officeart/2005/8/layout/process4"/>
    <dgm:cxn modelId="{24E4F469-F316-4C65-B3BE-422E9FF065F3}" type="presParOf" srcId="{D437526C-9549-41FD-8248-EAA3F25C14C7}" destId="{E34DDA6C-8350-49AC-BE7C-4462572F0D7F}" srcOrd="0" destOrd="0" presId="urn:microsoft.com/office/officeart/2005/8/layout/process4"/>
    <dgm:cxn modelId="{79D60909-40CC-44A6-AFAE-77ED434DABAF}" type="presParOf" srcId="{478A5C2E-A1F7-46FC-B525-2BDDFF6C9BAE}" destId="{6CD32B73-DA2B-476C-891B-60BDFCB561E6}" srcOrd="5" destOrd="0" presId="urn:microsoft.com/office/officeart/2005/8/layout/process4"/>
    <dgm:cxn modelId="{D61D1278-64FE-47A9-BC67-C4D9C47A7F3C}" type="presParOf" srcId="{478A5C2E-A1F7-46FC-B525-2BDDFF6C9BAE}" destId="{0A13EA2C-45BD-4D3A-89C1-6084B67222F5}" srcOrd="6" destOrd="0" presId="urn:microsoft.com/office/officeart/2005/8/layout/process4"/>
    <dgm:cxn modelId="{320BF708-31F4-4631-85AA-AB84A628F562}" type="presParOf" srcId="{0A13EA2C-45BD-4D3A-89C1-6084B67222F5}" destId="{2867FC8D-6557-4E7E-B798-5BF13CA19A00}" srcOrd="0" destOrd="0" presId="urn:microsoft.com/office/officeart/2005/8/layout/process4"/>
    <dgm:cxn modelId="{3DC94861-A0F2-4B6E-9ED3-FD77B1874A4D}" type="presParOf" srcId="{478A5C2E-A1F7-46FC-B525-2BDDFF6C9BAE}" destId="{282624F9-9FBD-4B41-A6D5-4C2B6EB8B302}" srcOrd="7" destOrd="0" presId="urn:microsoft.com/office/officeart/2005/8/layout/process4"/>
    <dgm:cxn modelId="{FB54E35E-DFF9-4B03-942B-5D79D568EE66}" type="presParOf" srcId="{478A5C2E-A1F7-46FC-B525-2BDDFF6C9BAE}" destId="{1CA5B0E9-1E4A-4F56-9F2E-A862282BD09F}" srcOrd="8" destOrd="0" presId="urn:microsoft.com/office/officeart/2005/8/layout/process4"/>
    <dgm:cxn modelId="{064869B2-85C3-46F8-BE15-251EEDF1AF47}" type="presParOf" srcId="{1CA5B0E9-1E4A-4F56-9F2E-A862282BD09F}" destId="{75C76E50-BDB4-4E33-B148-B319198E8604}"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0E33354-64AD-4DFA-8416-17AC2C4CF09D}" type="doc">
      <dgm:prSet loTypeId="urn:microsoft.com/office/officeart/2008/layout/LinedList" loCatId="list" qsTypeId="urn:microsoft.com/office/officeart/2005/8/quickstyle/simple1" qsCatId="simple" csTypeId="urn:microsoft.com/office/officeart/2005/8/colors/accent6_2" csCatId="accent6" phldr="1"/>
      <dgm:spPr/>
      <dgm:t>
        <a:bodyPr/>
        <a:lstStyle/>
        <a:p>
          <a:endParaRPr lang="lt-LT"/>
        </a:p>
      </dgm:t>
    </dgm:pt>
    <dgm:pt modelId="{5A1EE381-F34A-4A67-AB52-87B99FA06F0A}">
      <dgm:prSet/>
      <dgm:spPr/>
      <dgm:t>
        <a:bodyPr/>
        <a:lstStyle/>
        <a:p>
          <a:pPr algn="just"/>
          <a:r>
            <a:rPr lang="en-US" dirty="0">
              <a:latin typeface="Times New Roman" panose="02020603050405020304" pitchFamily="18" charset="0"/>
              <a:cs typeface="Times New Roman" panose="02020603050405020304" pitchFamily="18" charset="0"/>
            </a:rPr>
            <a:t>2024 m. </a:t>
          </a:r>
          <a:r>
            <a:rPr lang="en-US" dirty="0" err="1">
              <a:latin typeface="Times New Roman" panose="02020603050405020304" pitchFamily="18" charset="0"/>
              <a:cs typeface="Times New Roman" panose="02020603050405020304" pitchFamily="18" charset="0"/>
            </a:rPr>
            <a:t>gruodžio</a:t>
          </a:r>
          <a:r>
            <a:rPr lang="en-US" dirty="0">
              <a:latin typeface="Times New Roman" panose="02020603050405020304" pitchFamily="18" charset="0"/>
              <a:cs typeface="Times New Roman" panose="02020603050405020304" pitchFamily="18" charset="0"/>
            </a:rPr>
            <a:t> 30 d. </a:t>
          </a:r>
          <a:r>
            <a:rPr lang="en-US" dirty="0" err="1">
              <a:latin typeface="Times New Roman" panose="02020603050405020304" pitchFamily="18" charset="0"/>
              <a:cs typeface="Times New Roman" panose="02020603050405020304" pitchFamily="18" charset="0"/>
            </a:rPr>
            <a:t>paskirta</a:t>
          </a:r>
          <a:r>
            <a:rPr lang="lt-LT"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Kaišiadorių rajono savivaldybės administracijos </a:t>
          </a:r>
          <a:r>
            <a:rPr lang="en-US" dirty="0" err="1">
              <a:latin typeface="Times New Roman" panose="02020603050405020304" pitchFamily="18" charset="0"/>
              <a:cs typeface="Times New Roman" panose="02020603050405020304" pitchFamily="18" charset="0"/>
            </a:rPr>
            <a:t>Strateginio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planavimo</a:t>
          </a:r>
          <a:r>
            <a:rPr lang="en-US" dirty="0">
              <a:latin typeface="Times New Roman" panose="02020603050405020304" pitchFamily="18" charset="0"/>
              <a:cs typeface="Times New Roman" panose="02020603050405020304" pitchFamily="18" charset="0"/>
            </a:rPr>
            <a:t> ir </a:t>
          </a:r>
          <a:r>
            <a:rPr lang="en-US" dirty="0" err="1">
              <a:latin typeface="Times New Roman" panose="02020603050405020304" pitchFamily="18" charset="0"/>
              <a:cs typeface="Times New Roman" panose="02020603050405020304" pitchFamily="18" charset="0"/>
            </a:rPr>
            <a:t>investicijų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skyriaus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vyr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specialistė</a:t>
          </a:r>
          <a:r>
            <a:rPr lang="en-US" dirty="0">
              <a:latin typeface="Times New Roman" panose="02020603050405020304" pitchFamily="18" charset="0"/>
              <a:cs typeface="Times New Roman" panose="02020603050405020304" pitchFamily="18" charset="0"/>
            </a:rPr>
            <a:t> Albina Keblikaitė, </a:t>
          </a:r>
          <a:r>
            <a:rPr lang="lt-LT" dirty="0">
              <a:latin typeface="Times New Roman" panose="02020603050405020304" pitchFamily="18" charset="0"/>
              <a:cs typeface="Times New Roman" panose="02020603050405020304" pitchFamily="18" charset="0"/>
            </a:rPr>
            <a:t>kuri </a:t>
          </a:r>
          <a:r>
            <a:rPr lang="en-US" dirty="0" err="1">
              <a:latin typeface="Times New Roman" panose="02020603050405020304" pitchFamily="18" charset="0"/>
              <a:cs typeface="Times New Roman" panose="02020603050405020304" pitchFamily="18" charset="0"/>
            </a:rPr>
            <a:t>kuruo</a:t>
          </a:r>
          <a:r>
            <a:rPr lang="lt-LT" dirty="0">
              <a:latin typeface="Times New Roman" panose="02020603050405020304" pitchFamily="18" charset="0"/>
              <a:cs typeface="Times New Roman" panose="02020603050405020304" pitchFamily="18" charset="0"/>
            </a:rPr>
            <a:t>ja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nevyriausybinių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organizacijų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srit</a:t>
          </a:r>
          <a:r>
            <a:rPr lang="lt-LT" dirty="0">
              <a:latin typeface="Times New Roman" panose="02020603050405020304" pitchFamily="18" charset="0"/>
              <a:cs typeface="Times New Roman" panose="02020603050405020304" pitchFamily="18" charset="0"/>
            </a:rPr>
            <a:t>į</a:t>
          </a:r>
          <a:r>
            <a:rPr lang="en-US" dirty="0">
              <a:latin typeface="Times New Roman" panose="02020603050405020304" pitchFamily="18" charset="0"/>
              <a:cs typeface="Times New Roman" panose="02020603050405020304" pitchFamily="18" charset="0"/>
            </a:rPr>
            <a:t> Kaišiadorių rajono </a:t>
          </a:r>
          <a:r>
            <a:rPr lang="en-US" dirty="0" err="1">
              <a:latin typeface="Times New Roman" panose="02020603050405020304" pitchFamily="18" charset="0"/>
              <a:cs typeface="Times New Roman" panose="02020603050405020304" pitchFamily="18" charset="0"/>
            </a:rPr>
            <a:t>savivaldybėje</a:t>
          </a:r>
          <a:r>
            <a:rPr lang="en-US" dirty="0">
              <a:latin typeface="Times New Roman" panose="02020603050405020304" pitchFamily="18" charset="0"/>
              <a:cs typeface="Times New Roman" panose="02020603050405020304" pitchFamily="18" charset="0"/>
            </a:rPr>
            <a:t>. </a:t>
          </a:r>
          <a:endParaRPr lang="lt-LT" dirty="0">
            <a:latin typeface="Times New Roman" panose="02020603050405020304" pitchFamily="18" charset="0"/>
            <a:cs typeface="Times New Roman" panose="02020603050405020304" pitchFamily="18" charset="0"/>
          </a:endParaRPr>
        </a:p>
        <a:p>
          <a:pPr algn="just"/>
          <a:r>
            <a:rPr lang="en-US" b="1" dirty="0" err="1">
              <a:latin typeface="Times New Roman" panose="02020603050405020304" pitchFamily="18" charset="0"/>
              <a:ea typeface="Alice" pitchFamily="34" charset="-122"/>
              <a:cs typeface="Times New Roman" panose="02020603050405020304" pitchFamily="18" charset="0"/>
            </a:rPr>
            <a:t>Pagrindinės</a:t>
          </a:r>
          <a:r>
            <a:rPr lang="en-US" b="1" dirty="0">
              <a:latin typeface="Times New Roman" panose="02020603050405020304" pitchFamily="18" charset="0"/>
              <a:ea typeface="Alice" pitchFamily="34" charset="-122"/>
              <a:cs typeface="Times New Roman" panose="02020603050405020304" pitchFamily="18" charset="0"/>
            </a:rPr>
            <a:t> </a:t>
          </a:r>
          <a:r>
            <a:rPr lang="en-US" b="1" dirty="0" err="1">
              <a:latin typeface="Times New Roman" panose="02020603050405020304" pitchFamily="18" charset="0"/>
              <a:ea typeface="Alice" pitchFamily="34" charset="-122"/>
              <a:cs typeface="Times New Roman" panose="02020603050405020304" pitchFamily="18" charset="0"/>
            </a:rPr>
            <a:t>funkcijos</a:t>
          </a:r>
          <a:r>
            <a:rPr lang="lt-LT" b="1" dirty="0">
              <a:latin typeface="Times New Roman" panose="02020603050405020304" pitchFamily="18" charset="0"/>
              <a:ea typeface="Alice" pitchFamily="34" charset="-122"/>
              <a:cs typeface="Times New Roman" panose="02020603050405020304" pitchFamily="18" charset="0"/>
            </a:rPr>
            <a:t>:</a:t>
          </a:r>
          <a:endParaRPr lang="lt-LT" b="1" dirty="0">
            <a:latin typeface="Times New Roman" panose="02020603050405020304" pitchFamily="18" charset="0"/>
            <a:cs typeface="Times New Roman" panose="02020603050405020304" pitchFamily="18" charset="0"/>
          </a:endParaRPr>
        </a:p>
        <a:p>
          <a:pPr algn="just"/>
          <a:r>
            <a:rPr lang="lt-LT" dirty="0">
              <a:latin typeface="Times New Roman" panose="02020603050405020304" pitchFamily="18" charset="0"/>
              <a:ea typeface="Lora" pitchFamily="34" charset="-122"/>
              <a:cs typeface="Times New Roman" panose="02020603050405020304" pitchFamily="18" charset="0"/>
            </a:rPr>
            <a:t>k</a:t>
          </a:r>
          <a:r>
            <a:rPr lang="en-US" dirty="0" err="1">
              <a:latin typeface="Times New Roman" panose="02020603050405020304" pitchFamily="18" charset="0"/>
              <a:ea typeface="Lora" pitchFamily="34" charset="-122"/>
              <a:cs typeface="Times New Roman" panose="02020603050405020304" pitchFamily="18" charset="0"/>
            </a:rPr>
            <a:t>oordinuoja</a:t>
          </a:r>
          <a:r>
            <a:rPr lang="en-US" dirty="0">
              <a:latin typeface="Times New Roman" panose="02020603050405020304" pitchFamily="18" charset="0"/>
              <a:ea typeface="Lora" pitchFamily="34" charset="-122"/>
              <a:cs typeface="Times New Roman" panose="02020603050405020304" pitchFamily="18" charset="0"/>
            </a:rPr>
            <a:t> </a:t>
          </a:r>
          <a:r>
            <a:rPr lang="en-US" dirty="0" err="1">
              <a:latin typeface="Times New Roman" panose="02020603050405020304" pitchFamily="18" charset="0"/>
              <a:ea typeface="Lora" pitchFamily="34" charset="-122"/>
              <a:cs typeface="Times New Roman" panose="02020603050405020304" pitchFamily="18" charset="0"/>
            </a:rPr>
            <a:t>bendradarbiavimą</a:t>
          </a:r>
          <a:r>
            <a:rPr lang="en-US" dirty="0">
              <a:latin typeface="Times New Roman" panose="02020603050405020304" pitchFamily="18" charset="0"/>
              <a:ea typeface="Lora" pitchFamily="34" charset="-122"/>
              <a:cs typeface="Times New Roman" panose="02020603050405020304" pitchFamily="18" charset="0"/>
            </a:rPr>
            <a:t> tarp NVO </a:t>
          </a:r>
          <a:r>
            <a:rPr lang="en-US" dirty="0" err="1">
              <a:latin typeface="Times New Roman" panose="02020603050405020304" pitchFamily="18" charset="0"/>
              <a:ea typeface="Lora" pitchFamily="34" charset="-122"/>
              <a:cs typeface="Times New Roman" panose="02020603050405020304" pitchFamily="18" charset="0"/>
            </a:rPr>
            <a:t>tarybos</a:t>
          </a:r>
          <a:r>
            <a:rPr lang="en-US" dirty="0">
              <a:latin typeface="Times New Roman" panose="02020603050405020304" pitchFamily="18" charset="0"/>
              <a:ea typeface="Lora" pitchFamily="34" charset="-122"/>
              <a:cs typeface="Times New Roman" panose="02020603050405020304" pitchFamily="18" charset="0"/>
            </a:rPr>
            <a:t> ir savivaldybės administracijos</a:t>
          </a:r>
          <a:r>
            <a:rPr lang="lt-LT" dirty="0">
              <a:latin typeface="Times New Roman" panose="02020603050405020304" pitchFamily="18" charset="0"/>
              <a:ea typeface="Lora" pitchFamily="34" charset="-122"/>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algn="just">
            <a:buSzPct val="100000"/>
            <a:buChar char="•"/>
          </a:pPr>
          <a:r>
            <a:rPr lang="lt-LT" dirty="0">
              <a:latin typeface="Times New Roman" panose="02020603050405020304" pitchFamily="18" charset="0"/>
              <a:ea typeface="Lora" pitchFamily="34" charset="-122"/>
              <a:cs typeface="Times New Roman" panose="02020603050405020304" pitchFamily="18" charset="0"/>
            </a:rPr>
            <a:t>k</a:t>
          </a:r>
          <a:r>
            <a:rPr lang="en-US" dirty="0" err="1">
              <a:latin typeface="Times New Roman" panose="02020603050405020304" pitchFamily="18" charset="0"/>
              <a:ea typeface="Lora" pitchFamily="34" charset="-122"/>
              <a:cs typeface="Times New Roman" panose="02020603050405020304" pitchFamily="18" charset="0"/>
            </a:rPr>
            <a:t>onsultuoja</a:t>
          </a:r>
          <a:r>
            <a:rPr lang="en-US" dirty="0">
              <a:latin typeface="Times New Roman" panose="02020603050405020304" pitchFamily="18" charset="0"/>
              <a:ea typeface="Lora" pitchFamily="34" charset="-122"/>
              <a:cs typeface="Times New Roman" panose="02020603050405020304" pitchFamily="18" charset="0"/>
            </a:rPr>
            <a:t> </a:t>
          </a:r>
          <a:r>
            <a:rPr lang="en-US" dirty="0" err="1">
              <a:latin typeface="Times New Roman" panose="02020603050405020304" pitchFamily="18" charset="0"/>
              <a:ea typeface="Lora" pitchFamily="34" charset="-122"/>
              <a:cs typeface="Times New Roman" panose="02020603050405020304" pitchFamily="18" charset="0"/>
            </a:rPr>
            <a:t>tarybą</a:t>
          </a:r>
          <a:r>
            <a:rPr lang="en-US" dirty="0">
              <a:latin typeface="Times New Roman" panose="02020603050405020304" pitchFamily="18" charset="0"/>
              <a:ea typeface="Lora" pitchFamily="34" charset="-122"/>
              <a:cs typeface="Times New Roman" panose="02020603050405020304" pitchFamily="18" charset="0"/>
            </a:rPr>
            <a:t> </a:t>
          </a:r>
          <a:r>
            <a:rPr lang="en-US" dirty="0" err="1">
              <a:latin typeface="Times New Roman" panose="02020603050405020304" pitchFamily="18" charset="0"/>
              <a:ea typeface="Lora" pitchFamily="34" charset="-122"/>
              <a:cs typeface="Times New Roman" panose="02020603050405020304" pitchFamily="18" charset="0"/>
            </a:rPr>
            <a:t>dėl</a:t>
          </a:r>
          <a:r>
            <a:rPr lang="en-US" dirty="0">
              <a:latin typeface="Times New Roman" panose="02020603050405020304" pitchFamily="18" charset="0"/>
              <a:ea typeface="Lora" pitchFamily="34" charset="-122"/>
              <a:cs typeface="Times New Roman" panose="02020603050405020304" pitchFamily="18" charset="0"/>
            </a:rPr>
            <a:t> </a:t>
          </a:r>
          <a:r>
            <a:rPr lang="en-US" dirty="0" err="1">
              <a:latin typeface="Times New Roman" panose="02020603050405020304" pitchFamily="18" charset="0"/>
              <a:ea typeface="Lora" pitchFamily="34" charset="-122"/>
              <a:cs typeface="Times New Roman" panose="02020603050405020304" pitchFamily="18" charset="0"/>
            </a:rPr>
            <a:t>procedūrinių</a:t>
          </a:r>
          <a:r>
            <a:rPr lang="en-US" dirty="0">
              <a:latin typeface="Times New Roman" panose="02020603050405020304" pitchFamily="18" charset="0"/>
              <a:ea typeface="Lora" pitchFamily="34" charset="-122"/>
              <a:cs typeface="Times New Roman" panose="02020603050405020304" pitchFamily="18" charset="0"/>
            </a:rPr>
            <a:t> ir </a:t>
          </a:r>
          <a:r>
            <a:rPr lang="en-US" dirty="0" err="1">
              <a:latin typeface="Times New Roman" panose="02020603050405020304" pitchFamily="18" charset="0"/>
              <a:ea typeface="Lora" pitchFamily="34" charset="-122"/>
              <a:cs typeface="Times New Roman" panose="02020603050405020304" pitchFamily="18" charset="0"/>
            </a:rPr>
            <a:t>administracinių</a:t>
          </a:r>
          <a:r>
            <a:rPr lang="en-US" dirty="0">
              <a:latin typeface="Times New Roman" panose="02020603050405020304" pitchFamily="18" charset="0"/>
              <a:ea typeface="Lora" pitchFamily="34" charset="-122"/>
              <a:cs typeface="Times New Roman" panose="02020603050405020304" pitchFamily="18" charset="0"/>
            </a:rPr>
            <a:t> </a:t>
          </a:r>
          <a:r>
            <a:rPr lang="en-US" dirty="0" err="1">
              <a:latin typeface="Times New Roman" panose="02020603050405020304" pitchFamily="18" charset="0"/>
              <a:ea typeface="Lora" pitchFamily="34" charset="-122"/>
              <a:cs typeface="Times New Roman" panose="02020603050405020304" pitchFamily="18" charset="0"/>
            </a:rPr>
            <a:t>klausimų</a:t>
          </a:r>
          <a:r>
            <a:rPr lang="lt-LT" dirty="0">
              <a:latin typeface="Times New Roman" panose="02020603050405020304" pitchFamily="18" charset="0"/>
              <a:ea typeface="Lora" pitchFamily="34" charset="-122"/>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algn="just">
            <a:buSzPct val="100000"/>
            <a:buChar char="•"/>
          </a:pPr>
          <a:r>
            <a:rPr lang="lt-LT" dirty="0">
              <a:latin typeface="Times New Roman" panose="02020603050405020304" pitchFamily="18" charset="0"/>
              <a:ea typeface="Lora" pitchFamily="34" charset="-122"/>
              <a:cs typeface="Times New Roman" panose="02020603050405020304" pitchFamily="18" charset="0"/>
            </a:rPr>
            <a:t>u</a:t>
          </a:r>
          <a:r>
            <a:rPr lang="en-US" dirty="0" err="1">
              <a:latin typeface="Times New Roman" panose="02020603050405020304" pitchFamily="18" charset="0"/>
              <a:ea typeface="Lora" pitchFamily="34" charset="-122"/>
              <a:cs typeface="Times New Roman" panose="02020603050405020304" pitchFamily="18" charset="0"/>
            </a:rPr>
            <a:t>žtikrina</a:t>
          </a:r>
          <a:r>
            <a:rPr lang="en-US" dirty="0">
              <a:latin typeface="Times New Roman" panose="02020603050405020304" pitchFamily="18" charset="0"/>
              <a:ea typeface="Lora" pitchFamily="34" charset="-122"/>
              <a:cs typeface="Times New Roman" panose="02020603050405020304" pitchFamily="18" charset="0"/>
            </a:rPr>
            <a:t> </a:t>
          </a:r>
          <a:r>
            <a:rPr lang="en-US" dirty="0" err="1">
              <a:latin typeface="Times New Roman" panose="02020603050405020304" pitchFamily="18" charset="0"/>
              <a:ea typeface="Lora" pitchFamily="34" charset="-122"/>
              <a:cs typeface="Times New Roman" panose="02020603050405020304" pitchFamily="18" charset="0"/>
            </a:rPr>
            <a:t>informacijos</a:t>
          </a:r>
          <a:r>
            <a:rPr lang="en-US" dirty="0">
              <a:latin typeface="Times New Roman" panose="02020603050405020304" pitchFamily="18" charset="0"/>
              <a:ea typeface="Lora" pitchFamily="34" charset="-122"/>
              <a:cs typeface="Times New Roman" panose="02020603050405020304" pitchFamily="18" charset="0"/>
            </a:rPr>
            <a:t> </a:t>
          </a:r>
          <a:r>
            <a:rPr lang="en-US" dirty="0" err="1">
              <a:latin typeface="Times New Roman" panose="02020603050405020304" pitchFamily="18" charset="0"/>
              <a:ea typeface="Lora" pitchFamily="34" charset="-122"/>
              <a:cs typeface="Times New Roman" panose="02020603050405020304" pitchFamily="18" charset="0"/>
            </a:rPr>
            <a:t>sklaidą</a:t>
          </a:r>
          <a:r>
            <a:rPr lang="en-US" dirty="0">
              <a:latin typeface="Times New Roman" panose="02020603050405020304" pitchFamily="18" charset="0"/>
              <a:ea typeface="Lora" pitchFamily="34" charset="-122"/>
              <a:cs typeface="Times New Roman" panose="02020603050405020304" pitchFamily="18" charset="0"/>
            </a:rPr>
            <a:t> </a:t>
          </a:r>
          <a:r>
            <a:rPr lang="en-US" dirty="0" err="1">
              <a:latin typeface="Times New Roman" panose="02020603050405020304" pitchFamily="18" charset="0"/>
              <a:ea typeface="Lora" pitchFamily="34" charset="-122"/>
              <a:cs typeface="Times New Roman" panose="02020603050405020304" pitchFamily="18" charset="0"/>
            </a:rPr>
            <a:t>apie</a:t>
          </a:r>
          <a:r>
            <a:rPr lang="en-US" dirty="0">
              <a:latin typeface="Times New Roman" panose="02020603050405020304" pitchFamily="18" charset="0"/>
              <a:ea typeface="Lora" pitchFamily="34" charset="-122"/>
              <a:cs typeface="Times New Roman" panose="02020603050405020304" pitchFamily="18" charset="0"/>
            </a:rPr>
            <a:t> savivaldybės </a:t>
          </a:r>
          <a:r>
            <a:rPr lang="en-US" dirty="0" err="1">
              <a:latin typeface="Times New Roman" panose="02020603050405020304" pitchFamily="18" charset="0"/>
              <a:ea typeface="Lora" pitchFamily="34" charset="-122"/>
              <a:cs typeface="Times New Roman" panose="02020603050405020304" pitchFamily="18" charset="0"/>
            </a:rPr>
            <a:t>sprendimus</a:t>
          </a:r>
          <a:r>
            <a:rPr lang="en-US" dirty="0">
              <a:latin typeface="Times New Roman" panose="02020603050405020304" pitchFamily="18" charset="0"/>
              <a:ea typeface="Lora" pitchFamily="34" charset="-122"/>
              <a:cs typeface="Times New Roman" panose="02020603050405020304" pitchFamily="18" charset="0"/>
            </a:rPr>
            <a:t> ir </a:t>
          </a:r>
          <a:r>
            <a:rPr lang="en-US" dirty="0" err="1">
              <a:latin typeface="Times New Roman" panose="02020603050405020304" pitchFamily="18" charset="0"/>
              <a:ea typeface="Lora" pitchFamily="34" charset="-122"/>
              <a:cs typeface="Times New Roman" panose="02020603050405020304" pitchFamily="18" charset="0"/>
            </a:rPr>
            <a:t>galimybes</a:t>
          </a:r>
          <a:r>
            <a:rPr lang="lt-LT" dirty="0">
              <a:latin typeface="Times New Roman" panose="02020603050405020304" pitchFamily="18" charset="0"/>
              <a:ea typeface="Lora" pitchFamily="34" charset="-122"/>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algn="just">
            <a:buSzPct val="100000"/>
            <a:buChar char="•"/>
          </a:pPr>
          <a:r>
            <a:rPr lang="lt-LT" dirty="0">
              <a:latin typeface="Times New Roman" panose="02020603050405020304" pitchFamily="18" charset="0"/>
              <a:ea typeface="Lora" pitchFamily="34" charset="-122"/>
              <a:cs typeface="Times New Roman" panose="02020603050405020304" pitchFamily="18" charset="0"/>
            </a:rPr>
            <a:t>p</a:t>
          </a:r>
          <a:r>
            <a:rPr lang="en-US" dirty="0" err="1">
              <a:latin typeface="Times New Roman" panose="02020603050405020304" pitchFamily="18" charset="0"/>
              <a:ea typeface="Lora" pitchFamily="34" charset="-122"/>
              <a:cs typeface="Times New Roman" panose="02020603050405020304" pitchFamily="18" charset="0"/>
            </a:rPr>
            <a:t>adeda</a:t>
          </a:r>
          <a:r>
            <a:rPr lang="en-US" dirty="0">
              <a:latin typeface="Times New Roman" panose="02020603050405020304" pitchFamily="18" charset="0"/>
              <a:ea typeface="Lora" pitchFamily="34" charset="-122"/>
              <a:cs typeface="Times New Roman" panose="02020603050405020304" pitchFamily="18" charset="0"/>
            </a:rPr>
            <a:t> </a:t>
          </a:r>
          <a:r>
            <a:rPr lang="en-US" dirty="0" err="1">
              <a:latin typeface="Times New Roman" panose="02020603050405020304" pitchFamily="18" charset="0"/>
              <a:ea typeface="Lora" pitchFamily="34" charset="-122"/>
              <a:cs typeface="Times New Roman" panose="02020603050405020304" pitchFamily="18" charset="0"/>
            </a:rPr>
            <a:t>organizuoti</a:t>
          </a:r>
          <a:r>
            <a:rPr lang="en-US" dirty="0">
              <a:latin typeface="Times New Roman" panose="02020603050405020304" pitchFamily="18" charset="0"/>
              <a:ea typeface="Lora" pitchFamily="34" charset="-122"/>
              <a:cs typeface="Times New Roman" panose="02020603050405020304" pitchFamily="18" charset="0"/>
            </a:rPr>
            <a:t> </a:t>
          </a:r>
          <a:r>
            <a:rPr lang="en-US" dirty="0" err="1">
              <a:latin typeface="Times New Roman" panose="02020603050405020304" pitchFamily="18" charset="0"/>
              <a:ea typeface="Lora" pitchFamily="34" charset="-122"/>
              <a:cs typeface="Times New Roman" panose="02020603050405020304" pitchFamily="18" charset="0"/>
            </a:rPr>
            <a:t>bendrus</a:t>
          </a:r>
          <a:r>
            <a:rPr lang="en-US" dirty="0">
              <a:latin typeface="Times New Roman" panose="02020603050405020304" pitchFamily="18" charset="0"/>
              <a:ea typeface="Lora" pitchFamily="34" charset="-122"/>
              <a:cs typeface="Times New Roman" panose="02020603050405020304" pitchFamily="18" charset="0"/>
            </a:rPr>
            <a:t> </a:t>
          </a:r>
          <a:r>
            <a:rPr lang="en-US" dirty="0" err="1">
              <a:latin typeface="Times New Roman" panose="02020603050405020304" pitchFamily="18" charset="0"/>
              <a:ea typeface="Lora" pitchFamily="34" charset="-122"/>
              <a:cs typeface="Times New Roman" panose="02020603050405020304" pitchFamily="18" charset="0"/>
            </a:rPr>
            <a:t>renginius</a:t>
          </a:r>
          <a:r>
            <a:rPr lang="en-US" dirty="0">
              <a:latin typeface="Times New Roman" panose="02020603050405020304" pitchFamily="18" charset="0"/>
              <a:ea typeface="Lora" pitchFamily="34" charset="-122"/>
              <a:cs typeface="Times New Roman" panose="02020603050405020304" pitchFamily="18" charset="0"/>
            </a:rPr>
            <a:t> ir </a:t>
          </a:r>
          <a:r>
            <a:rPr lang="en-US" dirty="0" err="1">
              <a:latin typeface="Times New Roman" panose="02020603050405020304" pitchFamily="18" charset="0"/>
              <a:ea typeface="Lora" pitchFamily="34" charset="-122"/>
              <a:cs typeface="Times New Roman" panose="02020603050405020304" pitchFamily="18" charset="0"/>
            </a:rPr>
            <a:t>iniciatyvas</a:t>
          </a:r>
          <a:r>
            <a:rPr lang="lt-LT" dirty="0">
              <a:latin typeface="Times New Roman" panose="02020603050405020304" pitchFamily="18" charset="0"/>
              <a:ea typeface="Lora" pitchFamily="34" charset="-122"/>
              <a:cs typeface="Times New Roman" panose="02020603050405020304" pitchFamily="18" charset="0"/>
            </a:rPr>
            <a:t>;</a:t>
          </a:r>
          <a:endParaRPr lang="lt-LT" dirty="0">
            <a:latin typeface="Times New Roman" panose="02020603050405020304" pitchFamily="18" charset="0"/>
            <a:cs typeface="Times New Roman" panose="02020603050405020304" pitchFamily="18" charset="0"/>
          </a:endParaRPr>
        </a:p>
        <a:p>
          <a:pPr algn="just"/>
          <a:r>
            <a:rPr lang="lt-LT" dirty="0">
              <a:latin typeface="Times New Roman" panose="02020603050405020304" pitchFamily="18" charset="0"/>
              <a:ea typeface="Lora" pitchFamily="34" charset="-122"/>
              <a:cs typeface="Times New Roman" panose="02020603050405020304" pitchFamily="18" charset="0"/>
            </a:rPr>
            <a:t>u</a:t>
          </a:r>
          <a:r>
            <a:rPr lang="en-US" dirty="0" err="1">
              <a:latin typeface="Times New Roman" panose="02020603050405020304" pitchFamily="18" charset="0"/>
              <a:ea typeface="Lora" pitchFamily="34" charset="-122"/>
              <a:cs typeface="Times New Roman" panose="02020603050405020304" pitchFamily="18" charset="0"/>
            </a:rPr>
            <a:t>žtikrina</a:t>
          </a:r>
          <a:r>
            <a:rPr lang="en-US" dirty="0">
              <a:latin typeface="Times New Roman" panose="02020603050405020304" pitchFamily="18" charset="0"/>
              <a:ea typeface="Lora" pitchFamily="34" charset="-122"/>
              <a:cs typeface="Times New Roman" panose="02020603050405020304" pitchFamily="18" charset="0"/>
            </a:rPr>
            <a:t> </a:t>
          </a:r>
          <a:r>
            <a:rPr lang="en-US" dirty="0" err="1">
              <a:latin typeface="Times New Roman" panose="02020603050405020304" pitchFamily="18" charset="0"/>
              <a:ea typeface="Lora" pitchFamily="34" charset="-122"/>
              <a:cs typeface="Times New Roman" panose="02020603050405020304" pitchFamily="18" charset="0"/>
            </a:rPr>
            <a:t>glaudų</a:t>
          </a:r>
          <a:r>
            <a:rPr lang="en-US" dirty="0">
              <a:latin typeface="Times New Roman" panose="02020603050405020304" pitchFamily="18" charset="0"/>
              <a:ea typeface="Lora" pitchFamily="34" charset="-122"/>
              <a:cs typeface="Times New Roman" panose="02020603050405020304" pitchFamily="18" charset="0"/>
            </a:rPr>
            <a:t> </a:t>
          </a:r>
          <a:r>
            <a:rPr lang="en-US" dirty="0" err="1">
              <a:latin typeface="Times New Roman" panose="02020603050405020304" pitchFamily="18" charset="0"/>
              <a:ea typeface="Lora" pitchFamily="34" charset="-122"/>
              <a:cs typeface="Times New Roman" panose="02020603050405020304" pitchFamily="18" charset="0"/>
            </a:rPr>
            <a:t>bendradarbiavimą</a:t>
          </a:r>
          <a:r>
            <a:rPr lang="en-US" dirty="0">
              <a:latin typeface="Times New Roman" panose="02020603050405020304" pitchFamily="18" charset="0"/>
              <a:ea typeface="Lora" pitchFamily="34" charset="-122"/>
              <a:cs typeface="Times New Roman" panose="02020603050405020304" pitchFamily="18" charset="0"/>
            </a:rPr>
            <a:t> tarp </a:t>
          </a:r>
          <a:r>
            <a:rPr lang="en-US" dirty="0" err="1">
              <a:latin typeface="Times New Roman" panose="02020603050405020304" pitchFamily="18" charset="0"/>
              <a:ea typeface="Lora" pitchFamily="34" charset="-122"/>
              <a:cs typeface="Times New Roman" panose="02020603050405020304" pitchFamily="18" charset="0"/>
            </a:rPr>
            <a:t>tarybos</a:t>
          </a:r>
          <a:r>
            <a:rPr lang="en-US" dirty="0">
              <a:latin typeface="Times New Roman" panose="02020603050405020304" pitchFamily="18" charset="0"/>
              <a:ea typeface="Lora" pitchFamily="34" charset="-122"/>
              <a:cs typeface="Times New Roman" panose="02020603050405020304" pitchFamily="18" charset="0"/>
            </a:rPr>
            <a:t> ir administracijos </a:t>
          </a:r>
          <a:r>
            <a:rPr lang="en-US" dirty="0" err="1">
              <a:latin typeface="Times New Roman" panose="02020603050405020304" pitchFamily="18" charset="0"/>
              <a:ea typeface="Lora" pitchFamily="34" charset="-122"/>
              <a:cs typeface="Times New Roman" panose="02020603050405020304" pitchFamily="18" charset="0"/>
            </a:rPr>
            <a:t>struktūrų</a:t>
          </a:r>
          <a:r>
            <a:rPr lang="lt-LT" dirty="0">
              <a:latin typeface="Times New Roman" panose="02020603050405020304" pitchFamily="18" charset="0"/>
              <a:ea typeface="Lora" pitchFamily="34" charset="-122"/>
              <a:cs typeface="Times New Roman" panose="02020603050405020304" pitchFamily="18" charset="0"/>
            </a:rPr>
            <a:t>.</a:t>
          </a:r>
          <a:endParaRPr lang="lt-LT" dirty="0">
            <a:latin typeface="Times New Roman" panose="02020603050405020304" pitchFamily="18" charset="0"/>
            <a:cs typeface="Times New Roman" panose="02020603050405020304" pitchFamily="18" charset="0"/>
          </a:endParaRPr>
        </a:p>
      </dgm:t>
    </dgm:pt>
    <dgm:pt modelId="{8C2BCDBC-5DB7-48E2-8939-9145B62BC0BC}" type="parTrans" cxnId="{95C4DB53-9DA2-43B3-A0A1-D1ED1FE30559}">
      <dgm:prSet/>
      <dgm:spPr/>
      <dgm:t>
        <a:bodyPr/>
        <a:lstStyle/>
        <a:p>
          <a:endParaRPr lang="lt-LT"/>
        </a:p>
      </dgm:t>
    </dgm:pt>
    <dgm:pt modelId="{7AF2A259-98CC-472C-8CFE-70825C233E42}" type="sibTrans" cxnId="{95C4DB53-9DA2-43B3-A0A1-D1ED1FE30559}">
      <dgm:prSet/>
      <dgm:spPr/>
      <dgm:t>
        <a:bodyPr/>
        <a:lstStyle/>
        <a:p>
          <a:endParaRPr lang="lt-LT"/>
        </a:p>
      </dgm:t>
    </dgm:pt>
    <dgm:pt modelId="{E7DA114D-0F96-4D1A-AE8B-A16C38CE2B3E}" type="pres">
      <dgm:prSet presAssocID="{40E33354-64AD-4DFA-8416-17AC2C4CF09D}" presName="vert0" presStyleCnt="0">
        <dgm:presLayoutVars>
          <dgm:dir/>
          <dgm:animOne val="branch"/>
          <dgm:animLvl val="lvl"/>
        </dgm:presLayoutVars>
      </dgm:prSet>
      <dgm:spPr/>
    </dgm:pt>
    <dgm:pt modelId="{52A61240-980F-4354-AB65-494583C646BA}" type="pres">
      <dgm:prSet presAssocID="{5A1EE381-F34A-4A67-AB52-87B99FA06F0A}" presName="thickLine" presStyleLbl="alignNode1" presStyleIdx="0" presStyleCnt="1"/>
      <dgm:spPr/>
    </dgm:pt>
    <dgm:pt modelId="{48E6B286-2CC6-435A-9973-C3FBA7537176}" type="pres">
      <dgm:prSet presAssocID="{5A1EE381-F34A-4A67-AB52-87B99FA06F0A}" presName="horz1" presStyleCnt="0"/>
      <dgm:spPr/>
    </dgm:pt>
    <dgm:pt modelId="{26C5A414-774E-4538-95C3-8A1CB6A636A7}" type="pres">
      <dgm:prSet presAssocID="{5A1EE381-F34A-4A67-AB52-87B99FA06F0A}" presName="tx1" presStyleLbl="revTx" presStyleIdx="0" presStyleCnt="1"/>
      <dgm:spPr/>
    </dgm:pt>
    <dgm:pt modelId="{797C1197-10EC-4E9E-BBD8-EEF951CC9B9D}" type="pres">
      <dgm:prSet presAssocID="{5A1EE381-F34A-4A67-AB52-87B99FA06F0A}" presName="vert1" presStyleCnt="0"/>
      <dgm:spPr/>
    </dgm:pt>
  </dgm:ptLst>
  <dgm:cxnLst>
    <dgm:cxn modelId="{5D827F17-6E05-455B-9838-D67C1809312D}" type="presOf" srcId="{40E33354-64AD-4DFA-8416-17AC2C4CF09D}" destId="{E7DA114D-0F96-4D1A-AE8B-A16C38CE2B3E}" srcOrd="0" destOrd="0" presId="urn:microsoft.com/office/officeart/2008/layout/LinedList"/>
    <dgm:cxn modelId="{95C4DB53-9DA2-43B3-A0A1-D1ED1FE30559}" srcId="{40E33354-64AD-4DFA-8416-17AC2C4CF09D}" destId="{5A1EE381-F34A-4A67-AB52-87B99FA06F0A}" srcOrd="0" destOrd="0" parTransId="{8C2BCDBC-5DB7-48E2-8939-9145B62BC0BC}" sibTransId="{7AF2A259-98CC-472C-8CFE-70825C233E42}"/>
    <dgm:cxn modelId="{9BCB6A93-1AE0-46E5-B453-0DE1A2EE041A}" type="presOf" srcId="{5A1EE381-F34A-4A67-AB52-87B99FA06F0A}" destId="{26C5A414-774E-4538-95C3-8A1CB6A636A7}" srcOrd="0" destOrd="0" presId="urn:microsoft.com/office/officeart/2008/layout/LinedList"/>
    <dgm:cxn modelId="{9CE96A1F-CFF0-4BC0-AA15-832B24A398EC}" type="presParOf" srcId="{E7DA114D-0F96-4D1A-AE8B-A16C38CE2B3E}" destId="{52A61240-980F-4354-AB65-494583C646BA}" srcOrd="0" destOrd="0" presId="urn:microsoft.com/office/officeart/2008/layout/LinedList"/>
    <dgm:cxn modelId="{80FA97E9-6C66-4808-BEFA-779F80DD194A}" type="presParOf" srcId="{E7DA114D-0F96-4D1A-AE8B-A16C38CE2B3E}" destId="{48E6B286-2CC6-435A-9973-C3FBA7537176}" srcOrd="1" destOrd="0" presId="urn:microsoft.com/office/officeart/2008/layout/LinedList"/>
    <dgm:cxn modelId="{1E7EF681-E501-43A7-8FD2-8F0C69D21C3D}" type="presParOf" srcId="{48E6B286-2CC6-435A-9973-C3FBA7537176}" destId="{26C5A414-774E-4538-95C3-8A1CB6A636A7}" srcOrd="0" destOrd="0" presId="urn:microsoft.com/office/officeart/2008/layout/LinedList"/>
    <dgm:cxn modelId="{7DDED3D4-7DA7-46B0-B611-4C329E7276B1}" type="presParOf" srcId="{48E6B286-2CC6-435A-9973-C3FBA7537176}" destId="{797C1197-10EC-4E9E-BBD8-EEF951CC9B9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651A5A-90AF-447C-B24A-823642E78B54}"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lt-LT"/>
        </a:p>
      </dgm:t>
    </dgm:pt>
    <dgm:pt modelId="{1DC6A9F1-CD82-4902-A11C-9E84398AAE3B}">
      <dgm:prSet/>
      <dgm:spPr/>
      <dgm:t>
        <a:bodyPr/>
        <a:lstStyle/>
        <a:p>
          <a:pPr algn="l"/>
          <a:r>
            <a:rPr lang="en-US" dirty="0">
              <a:latin typeface="Times New Roman" panose="02020603050405020304" pitchFamily="18" charset="0"/>
              <a:cs typeface="Times New Roman" panose="02020603050405020304" pitchFamily="18" charset="0"/>
            </a:rPr>
            <a:t>Kaišiadorių rajono </a:t>
          </a:r>
          <a:r>
            <a:rPr lang="lt-LT" dirty="0">
              <a:latin typeface="Times New Roman" panose="02020603050405020304" pitchFamily="18" charset="0"/>
              <a:cs typeface="Times New Roman" panose="02020603050405020304" pitchFamily="18" charset="0"/>
            </a:rPr>
            <a:t>nevyriausybinių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organizacijų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taryba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veikia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savanoriškais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pagrindais</a:t>
          </a:r>
          <a:r>
            <a:rPr lang="en-US" dirty="0">
              <a:latin typeface="Times New Roman" panose="02020603050405020304" pitchFamily="18" charset="0"/>
              <a:cs typeface="Times New Roman" panose="02020603050405020304" pitchFamily="18" charset="0"/>
            </a:rPr>
            <a:t>.</a:t>
          </a:r>
          <a:endParaRPr lang="lt-LT" dirty="0">
            <a:latin typeface="Times New Roman" panose="02020603050405020304" pitchFamily="18" charset="0"/>
            <a:cs typeface="Times New Roman" panose="02020603050405020304" pitchFamily="18" charset="0"/>
          </a:endParaRPr>
        </a:p>
      </dgm:t>
    </dgm:pt>
    <dgm:pt modelId="{96FBEA11-B3FB-442F-A706-7B8D6A335DF3}" type="parTrans" cxnId="{E8BEFA7C-DA3A-4915-9882-706BCAF4CF98}">
      <dgm:prSet/>
      <dgm:spPr/>
      <dgm:t>
        <a:bodyPr/>
        <a:lstStyle/>
        <a:p>
          <a:endParaRPr lang="lt-LT"/>
        </a:p>
      </dgm:t>
    </dgm:pt>
    <dgm:pt modelId="{12E1A5B7-17B2-4B95-87F5-BA73CFE99571}" type="sibTrans" cxnId="{E8BEFA7C-DA3A-4915-9882-706BCAF4CF98}">
      <dgm:prSet/>
      <dgm:spPr/>
      <dgm:t>
        <a:bodyPr/>
        <a:lstStyle/>
        <a:p>
          <a:endParaRPr lang="lt-LT"/>
        </a:p>
      </dgm:t>
    </dgm:pt>
    <dgm:pt modelId="{A1D33B2C-6644-4610-A89E-39DD0DC77341}">
      <dgm:prSet/>
      <dgm:spPr/>
      <dgm:t>
        <a:bodyPr/>
        <a:lstStyle/>
        <a:p>
          <a:r>
            <a:rPr lang="en-US" dirty="0" err="1">
              <a:latin typeface="Times New Roman" panose="02020603050405020304" pitchFamily="18" charset="0"/>
              <a:cs typeface="Times New Roman" panose="02020603050405020304" pitchFamily="18" charset="0"/>
            </a:rPr>
            <a:t>Išrinkta</a:t>
          </a:r>
          <a:r>
            <a:rPr lang="en-US" dirty="0">
              <a:latin typeface="Times New Roman" panose="02020603050405020304" pitchFamily="18" charset="0"/>
              <a:cs typeface="Times New Roman" panose="02020603050405020304" pitchFamily="18" charset="0"/>
            </a:rPr>
            <a:t> </a:t>
          </a:r>
          <a:r>
            <a:rPr lang="lt-LT"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metų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kadencijai</a:t>
          </a:r>
          <a:r>
            <a:rPr lang="en-US" dirty="0">
              <a:latin typeface="Times New Roman" panose="02020603050405020304" pitchFamily="18" charset="0"/>
              <a:cs typeface="Times New Roman" panose="02020603050405020304" pitchFamily="18" charset="0"/>
            </a:rPr>
            <a:t> </a:t>
          </a:r>
          <a:r>
            <a:rPr lang="lt-LT" dirty="0">
              <a:latin typeface="Times New Roman" panose="02020603050405020304" pitchFamily="18" charset="0"/>
              <a:cs typeface="Times New Roman" panose="02020603050405020304" pitchFamily="18" charset="0"/>
            </a:rPr>
            <a:t>nuo </a:t>
          </a:r>
          <a:r>
            <a:rPr lang="en-US" dirty="0">
              <a:latin typeface="Times New Roman" panose="02020603050405020304" pitchFamily="18" charset="0"/>
              <a:cs typeface="Times New Roman" panose="02020603050405020304" pitchFamily="18" charset="0"/>
            </a:rPr>
            <a:t>202</a:t>
          </a:r>
          <a:r>
            <a:rPr lang="lt-LT" dirty="0">
              <a:latin typeface="Times New Roman" panose="02020603050405020304" pitchFamily="18" charset="0"/>
              <a:cs typeface="Times New Roman" panose="02020603050405020304" pitchFamily="18" charset="0"/>
            </a:rPr>
            <a:t>5 m. lapkričio 27 d. </a:t>
          </a:r>
        </a:p>
      </dgm:t>
    </dgm:pt>
    <dgm:pt modelId="{3F45B0C5-F9D5-4846-B86C-41F8E6356EE3}" type="parTrans" cxnId="{DA61705B-FAB5-4791-9798-A6F91D958F11}">
      <dgm:prSet/>
      <dgm:spPr/>
      <dgm:t>
        <a:bodyPr/>
        <a:lstStyle/>
        <a:p>
          <a:endParaRPr lang="lt-LT"/>
        </a:p>
      </dgm:t>
    </dgm:pt>
    <dgm:pt modelId="{A287A881-CAED-4599-B4E0-FEC2EB2EF045}" type="sibTrans" cxnId="{DA61705B-FAB5-4791-9798-A6F91D958F11}">
      <dgm:prSet/>
      <dgm:spPr/>
      <dgm:t>
        <a:bodyPr/>
        <a:lstStyle/>
        <a:p>
          <a:endParaRPr lang="lt-LT"/>
        </a:p>
      </dgm:t>
    </dgm:pt>
    <dgm:pt modelId="{3331521B-2462-492C-95F5-A22C6ADCDE03}" type="pres">
      <dgm:prSet presAssocID="{74651A5A-90AF-447C-B24A-823642E78B54}" presName="vert0" presStyleCnt="0">
        <dgm:presLayoutVars>
          <dgm:dir/>
          <dgm:animOne val="branch"/>
          <dgm:animLvl val="lvl"/>
        </dgm:presLayoutVars>
      </dgm:prSet>
      <dgm:spPr/>
    </dgm:pt>
    <dgm:pt modelId="{F339E4C0-952C-4CE0-B8C9-1B08EC9BD1FE}" type="pres">
      <dgm:prSet presAssocID="{1DC6A9F1-CD82-4902-A11C-9E84398AAE3B}" presName="thickLine" presStyleLbl="alignNode1" presStyleIdx="0" presStyleCnt="2"/>
      <dgm:spPr/>
    </dgm:pt>
    <dgm:pt modelId="{C2053C8D-B9E1-447D-B5B1-7C646EECDA7F}" type="pres">
      <dgm:prSet presAssocID="{1DC6A9F1-CD82-4902-A11C-9E84398AAE3B}" presName="horz1" presStyleCnt="0"/>
      <dgm:spPr/>
    </dgm:pt>
    <dgm:pt modelId="{74EDBA0B-D5C6-4983-B543-91CFFD2313ED}" type="pres">
      <dgm:prSet presAssocID="{1DC6A9F1-CD82-4902-A11C-9E84398AAE3B}" presName="tx1" presStyleLbl="revTx" presStyleIdx="0" presStyleCnt="2" custLinFactNeighborX="-3591" custLinFactNeighborY="-48492"/>
      <dgm:spPr/>
    </dgm:pt>
    <dgm:pt modelId="{CCFF2E75-F4ED-4DE0-8F99-1E956E8A9131}" type="pres">
      <dgm:prSet presAssocID="{1DC6A9F1-CD82-4902-A11C-9E84398AAE3B}" presName="vert1" presStyleCnt="0"/>
      <dgm:spPr/>
    </dgm:pt>
    <dgm:pt modelId="{7F492715-B5A0-4C62-82CB-1109D64DE357}" type="pres">
      <dgm:prSet presAssocID="{A1D33B2C-6644-4610-A89E-39DD0DC77341}" presName="thickLine" presStyleLbl="alignNode1" presStyleIdx="1" presStyleCnt="2"/>
      <dgm:spPr/>
    </dgm:pt>
    <dgm:pt modelId="{20B9FB2A-8314-4FF6-A8E0-328DBD4D3A8C}" type="pres">
      <dgm:prSet presAssocID="{A1D33B2C-6644-4610-A89E-39DD0DC77341}" presName="horz1" presStyleCnt="0"/>
      <dgm:spPr/>
    </dgm:pt>
    <dgm:pt modelId="{27E90B13-1456-49B1-B7F1-CA74A2A93CE2}" type="pres">
      <dgm:prSet presAssocID="{A1D33B2C-6644-4610-A89E-39DD0DC77341}" presName="tx1" presStyleLbl="revTx" presStyleIdx="1" presStyleCnt="2"/>
      <dgm:spPr/>
    </dgm:pt>
    <dgm:pt modelId="{EA38300F-6023-495B-86A0-09E4E1B14D34}" type="pres">
      <dgm:prSet presAssocID="{A1D33B2C-6644-4610-A89E-39DD0DC77341}" presName="vert1" presStyleCnt="0"/>
      <dgm:spPr/>
    </dgm:pt>
  </dgm:ptLst>
  <dgm:cxnLst>
    <dgm:cxn modelId="{DA61705B-FAB5-4791-9798-A6F91D958F11}" srcId="{74651A5A-90AF-447C-B24A-823642E78B54}" destId="{A1D33B2C-6644-4610-A89E-39DD0DC77341}" srcOrd="1" destOrd="0" parTransId="{3F45B0C5-F9D5-4846-B86C-41F8E6356EE3}" sibTransId="{A287A881-CAED-4599-B4E0-FEC2EB2EF045}"/>
    <dgm:cxn modelId="{E8BEFA7C-DA3A-4915-9882-706BCAF4CF98}" srcId="{74651A5A-90AF-447C-B24A-823642E78B54}" destId="{1DC6A9F1-CD82-4902-A11C-9E84398AAE3B}" srcOrd="0" destOrd="0" parTransId="{96FBEA11-B3FB-442F-A706-7B8D6A335DF3}" sibTransId="{12E1A5B7-17B2-4B95-87F5-BA73CFE99571}"/>
    <dgm:cxn modelId="{E15131BC-BDA6-4D05-9591-B0E104FFBEAE}" type="presOf" srcId="{74651A5A-90AF-447C-B24A-823642E78B54}" destId="{3331521B-2462-492C-95F5-A22C6ADCDE03}" srcOrd="0" destOrd="0" presId="urn:microsoft.com/office/officeart/2008/layout/LinedList"/>
    <dgm:cxn modelId="{2D7137D3-D77D-4CD7-9A4B-2B8CC894FB21}" type="presOf" srcId="{A1D33B2C-6644-4610-A89E-39DD0DC77341}" destId="{27E90B13-1456-49B1-B7F1-CA74A2A93CE2}" srcOrd="0" destOrd="0" presId="urn:microsoft.com/office/officeart/2008/layout/LinedList"/>
    <dgm:cxn modelId="{81DCD3F7-DF40-4773-8CDD-154E8A9CD041}" type="presOf" srcId="{1DC6A9F1-CD82-4902-A11C-9E84398AAE3B}" destId="{74EDBA0B-D5C6-4983-B543-91CFFD2313ED}" srcOrd="0" destOrd="0" presId="urn:microsoft.com/office/officeart/2008/layout/LinedList"/>
    <dgm:cxn modelId="{50F3079B-31E3-4752-9504-5B67131CF146}" type="presParOf" srcId="{3331521B-2462-492C-95F5-A22C6ADCDE03}" destId="{F339E4C0-952C-4CE0-B8C9-1B08EC9BD1FE}" srcOrd="0" destOrd="0" presId="urn:microsoft.com/office/officeart/2008/layout/LinedList"/>
    <dgm:cxn modelId="{6EDA07E9-5B42-4F69-94F1-50729ABB97AF}" type="presParOf" srcId="{3331521B-2462-492C-95F5-A22C6ADCDE03}" destId="{C2053C8D-B9E1-447D-B5B1-7C646EECDA7F}" srcOrd="1" destOrd="0" presId="urn:microsoft.com/office/officeart/2008/layout/LinedList"/>
    <dgm:cxn modelId="{BD5EB505-5BB7-40C7-868F-B90BA67F25CE}" type="presParOf" srcId="{C2053C8D-B9E1-447D-B5B1-7C646EECDA7F}" destId="{74EDBA0B-D5C6-4983-B543-91CFFD2313ED}" srcOrd="0" destOrd="0" presId="urn:microsoft.com/office/officeart/2008/layout/LinedList"/>
    <dgm:cxn modelId="{332517F1-2ECB-4C1C-907E-D3F7CCECEC30}" type="presParOf" srcId="{C2053C8D-B9E1-447D-B5B1-7C646EECDA7F}" destId="{CCFF2E75-F4ED-4DE0-8F99-1E956E8A9131}" srcOrd="1" destOrd="0" presId="urn:microsoft.com/office/officeart/2008/layout/LinedList"/>
    <dgm:cxn modelId="{06C5BC84-2280-4816-BA19-F264EEF6E70B}" type="presParOf" srcId="{3331521B-2462-492C-95F5-A22C6ADCDE03}" destId="{7F492715-B5A0-4C62-82CB-1109D64DE357}" srcOrd="2" destOrd="0" presId="urn:microsoft.com/office/officeart/2008/layout/LinedList"/>
    <dgm:cxn modelId="{C50EAE4D-B4A7-4801-A369-8B52650CC271}" type="presParOf" srcId="{3331521B-2462-492C-95F5-A22C6ADCDE03}" destId="{20B9FB2A-8314-4FF6-A8E0-328DBD4D3A8C}" srcOrd="3" destOrd="0" presId="urn:microsoft.com/office/officeart/2008/layout/LinedList"/>
    <dgm:cxn modelId="{F2EEA396-D8B1-49F6-8C89-4B694F3E171B}" type="presParOf" srcId="{20B9FB2A-8314-4FF6-A8E0-328DBD4D3A8C}" destId="{27E90B13-1456-49B1-B7F1-CA74A2A93CE2}" srcOrd="0" destOrd="0" presId="urn:microsoft.com/office/officeart/2008/layout/LinedList"/>
    <dgm:cxn modelId="{9FE606FF-B0C3-45B1-9CBB-51CBAE6CB76B}" type="presParOf" srcId="{20B9FB2A-8314-4FF6-A8E0-328DBD4D3A8C}" destId="{EA38300F-6023-495B-86A0-09E4E1B14D3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707A0E2-F105-4391-B70F-8A1ADD5A0E04}" type="doc">
      <dgm:prSet loTypeId="urn:microsoft.com/office/officeart/2005/8/layout/equation2" loCatId="relationship" qsTypeId="urn:microsoft.com/office/officeart/2005/8/quickstyle/simple1" qsCatId="simple" csTypeId="urn:microsoft.com/office/officeart/2005/8/colors/accent1_2" csCatId="accent1" phldr="1"/>
      <dgm:spPr/>
      <dgm:t>
        <a:bodyPr/>
        <a:lstStyle/>
        <a:p>
          <a:endParaRPr lang="lt-LT"/>
        </a:p>
      </dgm:t>
    </dgm:pt>
    <dgm:pt modelId="{A41A9E0C-BD64-44FA-87AF-B132B5056EE3}">
      <dgm:prSet/>
      <dgm:spPr/>
      <dgm:t>
        <a:bodyPr/>
        <a:lstStyle/>
        <a:p>
          <a:r>
            <a:rPr lang="lt-LT" b="0" dirty="0">
              <a:solidFill>
                <a:schemeClr val="tx1"/>
              </a:solidFill>
              <a:latin typeface="Times New Roman" panose="02020603050405020304" pitchFamily="18" charset="0"/>
              <a:cs typeface="Times New Roman" panose="02020603050405020304" pitchFamily="18" charset="0"/>
            </a:rPr>
            <a:t>S</a:t>
          </a:r>
          <a:r>
            <a:rPr lang="lt-LT" b="0" i="0" dirty="0">
              <a:solidFill>
                <a:schemeClr val="tx1"/>
              </a:solidFill>
              <a:latin typeface="Times New Roman" panose="02020603050405020304" pitchFamily="18" charset="0"/>
              <a:cs typeface="Times New Roman" panose="02020603050405020304" pitchFamily="18" charset="0"/>
            </a:rPr>
            <a:t>katinti ir remti savivaldybės ir NVO bendradarbiavimą, </a:t>
          </a:r>
          <a:r>
            <a:rPr lang="lt-LT" b="0" dirty="0">
              <a:solidFill>
                <a:schemeClr val="tx1"/>
              </a:solidFill>
              <a:latin typeface="Times New Roman" panose="02020603050405020304" pitchFamily="18" charset="0"/>
              <a:cs typeface="Times New Roman" panose="02020603050405020304" pitchFamily="18" charset="0"/>
            </a:rPr>
            <a:t>s</a:t>
          </a:r>
          <a:r>
            <a:rPr lang="lt-LT" b="0" i="0" dirty="0">
              <a:solidFill>
                <a:schemeClr val="tx1"/>
              </a:solidFill>
              <a:latin typeface="Times New Roman" panose="02020603050405020304" pitchFamily="18" charset="0"/>
              <a:cs typeface="Times New Roman" panose="02020603050405020304" pitchFamily="18" charset="0"/>
            </a:rPr>
            <a:t>avivaldybės institucijų ir įstaigų vystymo ir plėtros, aplinkos apsaugos, jaunimo reikalų, mokymo ir švietimo, kultūros ir meno, kūno kultūros ir sporto, socialinių paslaugų ir paramos, tautinių bendrijų kultūros raiškos, viešojo saugumo, žalingų įpročių prevencijos, sveikatos priežiūros ir sveikatingumo, gyventojų užimtumo bei kitose NVO veiklos srityse. </a:t>
          </a:r>
          <a:endParaRPr lang="lt-LT" b="0" dirty="0">
            <a:solidFill>
              <a:schemeClr val="tx1"/>
            </a:solidFill>
            <a:latin typeface="Times New Roman" panose="02020603050405020304" pitchFamily="18" charset="0"/>
            <a:cs typeface="Times New Roman" panose="02020603050405020304" pitchFamily="18" charset="0"/>
          </a:endParaRPr>
        </a:p>
      </dgm:t>
    </dgm:pt>
    <dgm:pt modelId="{F2CA8765-C8FC-460F-9031-3C48DC7C1F0C}" type="parTrans" cxnId="{6C86E10E-D42E-498E-8D15-C278520EE2F0}">
      <dgm:prSet/>
      <dgm:spPr/>
      <dgm:t>
        <a:bodyPr/>
        <a:lstStyle/>
        <a:p>
          <a:endParaRPr lang="lt-LT"/>
        </a:p>
      </dgm:t>
    </dgm:pt>
    <dgm:pt modelId="{3ADCD0F4-DB94-4454-B084-31A97EB0B582}" type="sibTrans" cxnId="{6C86E10E-D42E-498E-8D15-C278520EE2F0}">
      <dgm:prSet/>
      <dgm:spPr/>
      <dgm:t>
        <a:bodyPr/>
        <a:lstStyle/>
        <a:p>
          <a:endParaRPr lang="lt-LT"/>
        </a:p>
      </dgm:t>
    </dgm:pt>
    <dgm:pt modelId="{F846BAE4-BDD9-4914-BD7B-743A34BC5260}" type="pres">
      <dgm:prSet presAssocID="{3707A0E2-F105-4391-B70F-8A1ADD5A0E04}" presName="Name0" presStyleCnt="0">
        <dgm:presLayoutVars>
          <dgm:dir/>
          <dgm:resizeHandles val="exact"/>
        </dgm:presLayoutVars>
      </dgm:prSet>
      <dgm:spPr/>
    </dgm:pt>
    <dgm:pt modelId="{99D5EFFA-985C-4F1B-9DF6-727EB70532BE}" type="pres">
      <dgm:prSet presAssocID="{3707A0E2-F105-4391-B70F-8A1ADD5A0E04}" presName="vNodes" presStyleCnt="0"/>
      <dgm:spPr/>
    </dgm:pt>
    <dgm:pt modelId="{1DDB1A6F-B0AD-4F71-8EB2-A9F9E9C4B43F}" type="pres">
      <dgm:prSet presAssocID="{3707A0E2-F105-4391-B70F-8A1ADD5A0E04}" presName="lastNode" presStyleLbl="node1" presStyleIdx="0" presStyleCnt="1">
        <dgm:presLayoutVars>
          <dgm:bulletEnabled val="1"/>
        </dgm:presLayoutVars>
      </dgm:prSet>
      <dgm:spPr/>
    </dgm:pt>
  </dgm:ptLst>
  <dgm:cxnLst>
    <dgm:cxn modelId="{6C86E10E-D42E-498E-8D15-C278520EE2F0}" srcId="{3707A0E2-F105-4391-B70F-8A1ADD5A0E04}" destId="{A41A9E0C-BD64-44FA-87AF-B132B5056EE3}" srcOrd="0" destOrd="0" parTransId="{F2CA8765-C8FC-460F-9031-3C48DC7C1F0C}" sibTransId="{3ADCD0F4-DB94-4454-B084-31A97EB0B582}"/>
    <dgm:cxn modelId="{A770836D-5B9B-4056-9391-375C2F7C57E5}" type="presOf" srcId="{3707A0E2-F105-4391-B70F-8A1ADD5A0E04}" destId="{F846BAE4-BDD9-4914-BD7B-743A34BC5260}" srcOrd="0" destOrd="0" presId="urn:microsoft.com/office/officeart/2005/8/layout/equation2"/>
    <dgm:cxn modelId="{DF31E89A-F53D-45AA-A8E0-6028AFC841E7}" type="presOf" srcId="{A41A9E0C-BD64-44FA-87AF-B132B5056EE3}" destId="{1DDB1A6F-B0AD-4F71-8EB2-A9F9E9C4B43F}" srcOrd="0" destOrd="0" presId="urn:microsoft.com/office/officeart/2005/8/layout/equation2"/>
    <dgm:cxn modelId="{EA815FF2-E6D6-42E9-BF55-5BB64AE5CDBB}" type="presParOf" srcId="{F846BAE4-BDD9-4914-BD7B-743A34BC5260}" destId="{99D5EFFA-985C-4F1B-9DF6-727EB70532BE}" srcOrd="0" destOrd="0" presId="urn:microsoft.com/office/officeart/2005/8/layout/equation2"/>
    <dgm:cxn modelId="{A0D27172-4E79-4930-872E-E9B5153D6564}" type="presParOf" srcId="{F846BAE4-BDD9-4914-BD7B-743A34BC5260}" destId="{1DDB1A6F-B0AD-4F71-8EB2-A9F9E9C4B43F}" srcOrd="1"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2A30263-5D9A-452C-AC07-196DBC3519D8}" type="doc">
      <dgm:prSet loTypeId="urn:microsoft.com/office/officeart/2008/layout/VerticalCurvedList" loCatId="list" qsTypeId="urn:microsoft.com/office/officeart/2005/8/quickstyle/simple3" qsCatId="simple" csTypeId="urn:microsoft.com/office/officeart/2005/8/colors/accent1_2" csCatId="accent1" phldr="1"/>
      <dgm:spPr/>
      <dgm:t>
        <a:bodyPr/>
        <a:lstStyle/>
        <a:p>
          <a:endParaRPr lang="lt-LT"/>
        </a:p>
      </dgm:t>
    </dgm:pt>
    <dgm:pt modelId="{EE729345-28EE-4234-8735-7CB00F7C686A}">
      <dgm:prSet custT="1"/>
      <dgm:spPr/>
      <dgm:t>
        <a:bodyPr/>
        <a:lstStyle/>
        <a:p>
          <a:pPr algn="ctr"/>
          <a:r>
            <a:rPr lang="lt-LT" sz="1200" b="1" i="0" dirty="0">
              <a:solidFill>
                <a:schemeClr val="tx1"/>
              </a:solidFill>
              <a:latin typeface="Times New Roman" panose="02020603050405020304" pitchFamily="18" charset="0"/>
              <a:cs typeface="Times New Roman" panose="02020603050405020304" pitchFamily="18" charset="0"/>
            </a:rPr>
            <a:t>Programos uždaviniai</a:t>
          </a:r>
          <a:endParaRPr lang="lt-LT" sz="1200" dirty="0">
            <a:solidFill>
              <a:schemeClr val="tx1"/>
            </a:solidFill>
            <a:latin typeface="Times New Roman" panose="02020603050405020304" pitchFamily="18" charset="0"/>
            <a:cs typeface="Times New Roman" panose="02020603050405020304" pitchFamily="18" charset="0"/>
          </a:endParaRPr>
        </a:p>
      </dgm:t>
    </dgm:pt>
    <dgm:pt modelId="{93000EE8-83E0-4721-8DC7-988833E96BB2}" type="parTrans" cxnId="{C2F05AEF-3A90-4CF4-909C-68C52F94B0B4}">
      <dgm:prSet/>
      <dgm:spPr/>
      <dgm:t>
        <a:bodyPr/>
        <a:lstStyle/>
        <a:p>
          <a:endParaRPr lang="lt-LT"/>
        </a:p>
      </dgm:t>
    </dgm:pt>
    <dgm:pt modelId="{43DFC4BA-581B-45E0-8434-65C78771D267}" type="sibTrans" cxnId="{C2F05AEF-3A90-4CF4-909C-68C52F94B0B4}">
      <dgm:prSet/>
      <dgm:spPr/>
      <dgm:t>
        <a:bodyPr/>
        <a:lstStyle/>
        <a:p>
          <a:endParaRPr lang="lt-LT"/>
        </a:p>
      </dgm:t>
    </dgm:pt>
    <dgm:pt modelId="{5FBCE7B2-436E-442F-916A-370C50D712EC}">
      <dgm:prSet custT="1"/>
      <dgm:spPr/>
      <dgm:t>
        <a:bodyPr/>
        <a:lstStyle/>
        <a:p>
          <a:r>
            <a:rPr lang="lt-LT" sz="1200" b="0" i="0" dirty="0">
              <a:latin typeface="Times New Roman" panose="02020603050405020304" pitchFamily="18" charset="0"/>
              <a:cs typeface="Times New Roman" panose="02020603050405020304" pitchFamily="18" charset="0"/>
            </a:rPr>
            <a:t>Išanalizuoti esamą paslaugų teikimo situaciją Kaišiadorių rajono </a:t>
          </a:r>
          <a:r>
            <a:rPr lang="lt-LT" sz="1200" b="0" i="0" dirty="0">
              <a:solidFill>
                <a:schemeClr val="tx1"/>
              </a:solidFill>
              <a:latin typeface="Times New Roman" panose="02020603050405020304" pitchFamily="18" charset="0"/>
              <a:cs typeface="Times New Roman" panose="02020603050405020304" pitchFamily="18" charset="0"/>
            </a:rPr>
            <a:t>savivaldybėje</a:t>
          </a:r>
          <a:r>
            <a:rPr lang="lt-LT" sz="1200" b="0" i="0" dirty="0">
              <a:latin typeface="Times New Roman" panose="02020603050405020304" pitchFamily="18" charset="0"/>
              <a:cs typeface="Times New Roman" panose="02020603050405020304" pitchFamily="18" charset="0"/>
            </a:rPr>
            <a:t>.</a:t>
          </a:r>
          <a:endParaRPr lang="lt-LT" sz="1200" dirty="0">
            <a:latin typeface="Times New Roman" panose="02020603050405020304" pitchFamily="18" charset="0"/>
            <a:cs typeface="Times New Roman" panose="02020603050405020304" pitchFamily="18" charset="0"/>
          </a:endParaRPr>
        </a:p>
      </dgm:t>
    </dgm:pt>
    <dgm:pt modelId="{97707451-C689-4D47-81ED-B6D33439E057}" type="parTrans" cxnId="{5F488FA6-632D-46CE-8AFE-6A5906DF73FE}">
      <dgm:prSet/>
      <dgm:spPr/>
      <dgm:t>
        <a:bodyPr/>
        <a:lstStyle/>
        <a:p>
          <a:endParaRPr lang="lt-LT"/>
        </a:p>
      </dgm:t>
    </dgm:pt>
    <dgm:pt modelId="{3A6A6DC2-DBCD-4CA6-8F99-002D2C64799D}" type="sibTrans" cxnId="{5F488FA6-632D-46CE-8AFE-6A5906DF73FE}">
      <dgm:prSet/>
      <dgm:spPr/>
      <dgm:t>
        <a:bodyPr/>
        <a:lstStyle/>
        <a:p>
          <a:endParaRPr lang="lt-LT"/>
        </a:p>
      </dgm:t>
    </dgm:pt>
    <dgm:pt modelId="{24A92F80-8137-4874-BC13-E3B13572D4B5}">
      <dgm:prSet custT="1"/>
      <dgm:spPr/>
      <dgm:t>
        <a:bodyPr/>
        <a:lstStyle/>
        <a:p>
          <a:r>
            <a:rPr lang="lt-LT" sz="1200" b="0" i="0" dirty="0">
              <a:latin typeface="Times New Roman" panose="02020603050405020304" pitchFamily="18" charset="0"/>
              <a:cs typeface="Times New Roman" panose="02020603050405020304" pitchFamily="18" charset="0"/>
            </a:rPr>
            <a:t>Teikti pasiūlymus Savivaldybės administracijai / tarybai dėl paslaugų perdavimo apimčių ir šių paslaugų kokybės didinimo.</a:t>
          </a:r>
          <a:endParaRPr lang="lt-LT" sz="1200" dirty="0">
            <a:latin typeface="Times New Roman" panose="02020603050405020304" pitchFamily="18" charset="0"/>
            <a:cs typeface="Times New Roman" panose="02020603050405020304" pitchFamily="18" charset="0"/>
          </a:endParaRPr>
        </a:p>
      </dgm:t>
    </dgm:pt>
    <dgm:pt modelId="{8AC8D07E-5C36-409E-96E2-6C852653082B}" type="parTrans" cxnId="{6D11B682-599E-4109-855F-C5CEFF4D9377}">
      <dgm:prSet/>
      <dgm:spPr/>
      <dgm:t>
        <a:bodyPr/>
        <a:lstStyle/>
        <a:p>
          <a:endParaRPr lang="lt-LT"/>
        </a:p>
      </dgm:t>
    </dgm:pt>
    <dgm:pt modelId="{120B1BD2-4E3F-4D29-A932-6EB57404D4E7}" type="sibTrans" cxnId="{6D11B682-599E-4109-855F-C5CEFF4D9377}">
      <dgm:prSet/>
      <dgm:spPr/>
      <dgm:t>
        <a:bodyPr/>
        <a:lstStyle/>
        <a:p>
          <a:endParaRPr lang="lt-LT"/>
        </a:p>
      </dgm:t>
    </dgm:pt>
    <dgm:pt modelId="{60E9DCFD-59E3-4366-97CB-1079CE3F550D}">
      <dgm:prSet custT="1"/>
      <dgm:spPr/>
      <dgm:t>
        <a:bodyPr/>
        <a:lstStyle/>
        <a:p>
          <a:r>
            <a:rPr lang="lt-LT" sz="1200" b="0" i="0" dirty="0">
              <a:solidFill>
                <a:schemeClr val="tx1"/>
              </a:solidFill>
              <a:latin typeface="Times New Roman" panose="02020603050405020304" pitchFamily="18" charset="0"/>
              <a:cs typeface="Times New Roman" panose="02020603050405020304" pitchFamily="18" charset="0"/>
            </a:rPr>
            <a:t>Užtikrinti nuolatinę paslaugų perdavimo plano įgyvendinimo priežiūrą.</a:t>
          </a:r>
          <a:endParaRPr lang="lt-LT" sz="1200" dirty="0">
            <a:solidFill>
              <a:schemeClr val="tx1"/>
            </a:solidFill>
            <a:latin typeface="Times New Roman" panose="02020603050405020304" pitchFamily="18" charset="0"/>
            <a:cs typeface="Times New Roman" panose="02020603050405020304" pitchFamily="18" charset="0"/>
          </a:endParaRPr>
        </a:p>
      </dgm:t>
    </dgm:pt>
    <dgm:pt modelId="{E1E0A212-61FE-4C2D-AE1E-2C3668E78A80}" type="parTrans" cxnId="{4BB90BFC-8AB9-4EB2-AB9F-A36EAB3FE048}">
      <dgm:prSet/>
      <dgm:spPr/>
      <dgm:t>
        <a:bodyPr/>
        <a:lstStyle/>
        <a:p>
          <a:endParaRPr lang="lt-LT"/>
        </a:p>
      </dgm:t>
    </dgm:pt>
    <dgm:pt modelId="{E6D3ADD0-EC4F-45FA-80B9-C085FC3934DA}" type="sibTrans" cxnId="{4BB90BFC-8AB9-4EB2-AB9F-A36EAB3FE048}">
      <dgm:prSet/>
      <dgm:spPr/>
      <dgm:t>
        <a:bodyPr/>
        <a:lstStyle/>
        <a:p>
          <a:endParaRPr lang="lt-LT"/>
        </a:p>
      </dgm:t>
    </dgm:pt>
    <dgm:pt modelId="{DCE1F0D4-E7FD-462D-B868-8DE3D57BF251}">
      <dgm:prSet custT="1"/>
      <dgm:spPr/>
      <dgm:t>
        <a:bodyPr/>
        <a:lstStyle/>
        <a:p>
          <a:r>
            <a:rPr lang="lt-LT" sz="1200" b="0" i="0" dirty="0">
              <a:solidFill>
                <a:schemeClr val="tx1"/>
              </a:solidFill>
              <a:latin typeface="Times New Roman" panose="02020603050405020304" pitchFamily="18" charset="0"/>
              <a:cs typeface="Times New Roman" panose="02020603050405020304" pitchFamily="18" charset="0"/>
            </a:rPr>
            <a:t>Išanalizuoti esamą konkurencinę aplinką Kaišiadorių rajono savivaldybėje esamų paslaugų teikimo situacijoje.</a:t>
          </a:r>
          <a:endParaRPr lang="lt-LT" sz="1200" dirty="0">
            <a:solidFill>
              <a:schemeClr val="tx1"/>
            </a:solidFill>
            <a:latin typeface="Times New Roman" panose="02020603050405020304" pitchFamily="18" charset="0"/>
            <a:cs typeface="Times New Roman" panose="02020603050405020304" pitchFamily="18" charset="0"/>
          </a:endParaRPr>
        </a:p>
      </dgm:t>
    </dgm:pt>
    <dgm:pt modelId="{55CDA105-D0EB-430A-BB7F-66163311FE3D}" type="parTrans" cxnId="{AD9E8EE2-8DCC-4FE9-869F-805F0CD69D89}">
      <dgm:prSet/>
      <dgm:spPr/>
      <dgm:t>
        <a:bodyPr/>
        <a:lstStyle/>
        <a:p>
          <a:endParaRPr lang="lt-LT"/>
        </a:p>
      </dgm:t>
    </dgm:pt>
    <dgm:pt modelId="{ACF4C191-CC8F-4596-B526-5C57F5531135}" type="sibTrans" cxnId="{AD9E8EE2-8DCC-4FE9-869F-805F0CD69D89}">
      <dgm:prSet/>
      <dgm:spPr/>
      <dgm:t>
        <a:bodyPr/>
        <a:lstStyle/>
        <a:p>
          <a:endParaRPr lang="lt-LT"/>
        </a:p>
      </dgm:t>
    </dgm:pt>
    <dgm:pt modelId="{763A97CB-F711-4FC3-8CC6-22B919C71DF4}">
      <dgm:prSet custT="1"/>
      <dgm:spPr/>
      <dgm:t>
        <a:bodyPr/>
        <a:lstStyle/>
        <a:p>
          <a:r>
            <a:rPr lang="lt-LT" sz="1200" b="0" i="0" dirty="0">
              <a:solidFill>
                <a:schemeClr val="tx1"/>
              </a:solidFill>
              <a:latin typeface="Times New Roman" panose="02020603050405020304" pitchFamily="18" charset="0"/>
              <a:cs typeface="Times New Roman" panose="02020603050405020304" pitchFamily="18" charset="0"/>
            </a:rPr>
            <a:t>Pateikti pasiūlymus netinkamų konkurencinių situacijų sprendimui.</a:t>
          </a:r>
          <a:endParaRPr lang="lt-LT" sz="1200" dirty="0">
            <a:solidFill>
              <a:schemeClr val="tx1"/>
            </a:solidFill>
            <a:latin typeface="Times New Roman" panose="02020603050405020304" pitchFamily="18" charset="0"/>
            <a:cs typeface="Times New Roman" panose="02020603050405020304" pitchFamily="18" charset="0"/>
          </a:endParaRPr>
        </a:p>
      </dgm:t>
    </dgm:pt>
    <dgm:pt modelId="{1BEAAD85-B010-44EC-9FBB-3E820FE39B9C}" type="parTrans" cxnId="{0B105006-97BB-43DF-B3C8-1A258066E6BF}">
      <dgm:prSet/>
      <dgm:spPr/>
      <dgm:t>
        <a:bodyPr/>
        <a:lstStyle/>
        <a:p>
          <a:endParaRPr lang="lt-LT"/>
        </a:p>
      </dgm:t>
    </dgm:pt>
    <dgm:pt modelId="{B73AC0AF-879D-4A73-968C-36F7A52A4E89}" type="sibTrans" cxnId="{0B105006-97BB-43DF-B3C8-1A258066E6BF}">
      <dgm:prSet/>
      <dgm:spPr/>
      <dgm:t>
        <a:bodyPr/>
        <a:lstStyle/>
        <a:p>
          <a:endParaRPr lang="lt-LT"/>
        </a:p>
      </dgm:t>
    </dgm:pt>
    <dgm:pt modelId="{EDCD7A2F-9352-4ED0-8FC8-26166AD6136D}">
      <dgm:prSet custT="1"/>
      <dgm:spPr/>
      <dgm:t>
        <a:bodyPr/>
        <a:lstStyle/>
        <a:p>
          <a:r>
            <a:rPr lang="lt-LT" sz="1200" b="0" i="0" dirty="0">
              <a:latin typeface="Times New Roman" panose="02020603050405020304" pitchFamily="18" charset="0"/>
              <a:cs typeface="Times New Roman" panose="02020603050405020304" pitchFamily="18" charset="0"/>
            </a:rPr>
            <a:t>Užtikrinti NVO organizacijų atstovavimą savivaldybėje sprendžiant jiems aktualius klausimus.</a:t>
          </a:r>
          <a:endParaRPr lang="lt-LT" sz="1200" dirty="0">
            <a:latin typeface="Times New Roman" panose="02020603050405020304" pitchFamily="18" charset="0"/>
            <a:cs typeface="Times New Roman" panose="02020603050405020304" pitchFamily="18" charset="0"/>
          </a:endParaRPr>
        </a:p>
      </dgm:t>
    </dgm:pt>
    <dgm:pt modelId="{DF06A1D1-D6EB-4D39-9E11-91E8D9BFB34D}" type="parTrans" cxnId="{B9136C0C-2376-4D1D-ACBF-51CA9F42A9A2}">
      <dgm:prSet/>
      <dgm:spPr/>
      <dgm:t>
        <a:bodyPr/>
        <a:lstStyle/>
        <a:p>
          <a:endParaRPr lang="lt-LT"/>
        </a:p>
      </dgm:t>
    </dgm:pt>
    <dgm:pt modelId="{B16F2946-AE47-4730-8EFC-5FF136DB0C46}" type="sibTrans" cxnId="{B9136C0C-2376-4D1D-ACBF-51CA9F42A9A2}">
      <dgm:prSet/>
      <dgm:spPr/>
      <dgm:t>
        <a:bodyPr/>
        <a:lstStyle/>
        <a:p>
          <a:endParaRPr lang="lt-LT"/>
        </a:p>
      </dgm:t>
    </dgm:pt>
    <dgm:pt modelId="{F8947691-0AFC-4D68-959D-ABD28E81A809}">
      <dgm:prSet/>
      <dgm:spPr/>
      <dgm:t>
        <a:bodyPr/>
        <a:lstStyle/>
        <a:p>
          <a:endParaRPr lang="lt-LT"/>
        </a:p>
      </dgm:t>
    </dgm:pt>
    <dgm:pt modelId="{C96C4B18-AA5F-4FD3-A4DF-B3CFB80137AC}" type="parTrans" cxnId="{6EDE227C-3C98-48E8-8BE9-083131E8FD1E}">
      <dgm:prSet/>
      <dgm:spPr/>
      <dgm:t>
        <a:bodyPr/>
        <a:lstStyle/>
        <a:p>
          <a:endParaRPr lang="lt-LT"/>
        </a:p>
      </dgm:t>
    </dgm:pt>
    <dgm:pt modelId="{7D7CB141-E7E1-46EB-A8BE-A853E063B335}" type="sibTrans" cxnId="{6EDE227C-3C98-48E8-8BE9-083131E8FD1E}">
      <dgm:prSet/>
      <dgm:spPr/>
      <dgm:t>
        <a:bodyPr/>
        <a:lstStyle/>
        <a:p>
          <a:endParaRPr lang="lt-LT"/>
        </a:p>
      </dgm:t>
    </dgm:pt>
    <dgm:pt modelId="{5DD0EEBA-7677-4E82-8EAD-73979387F366}">
      <dgm:prSet/>
      <dgm:spPr/>
      <dgm:t>
        <a:bodyPr/>
        <a:lstStyle/>
        <a:p>
          <a:endParaRPr lang="lt-LT"/>
        </a:p>
      </dgm:t>
    </dgm:pt>
    <dgm:pt modelId="{3271AFA4-717E-4815-8D8D-44946A378537}" type="parTrans" cxnId="{B9ED06D5-B01E-4A47-9552-57DF4F99D113}">
      <dgm:prSet/>
      <dgm:spPr/>
      <dgm:t>
        <a:bodyPr/>
        <a:lstStyle/>
        <a:p>
          <a:endParaRPr lang="lt-LT"/>
        </a:p>
      </dgm:t>
    </dgm:pt>
    <dgm:pt modelId="{A1215DE3-09FF-4D5B-9755-808637904818}" type="sibTrans" cxnId="{B9ED06D5-B01E-4A47-9552-57DF4F99D113}">
      <dgm:prSet/>
      <dgm:spPr/>
      <dgm:t>
        <a:bodyPr/>
        <a:lstStyle/>
        <a:p>
          <a:endParaRPr lang="lt-LT"/>
        </a:p>
      </dgm:t>
    </dgm:pt>
    <dgm:pt modelId="{FFD01FB0-37DB-46D4-BA56-0BB9AF48B6B4}" type="pres">
      <dgm:prSet presAssocID="{02A30263-5D9A-452C-AC07-196DBC3519D8}" presName="Name0" presStyleCnt="0">
        <dgm:presLayoutVars>
          <dgm:chMax val="7"/>
          <dgm:chPref val="7"/>
          <dgm:dir/>
        </dgm:presLayoutVars>
      </dgm:prSet>
      <dgm:spPr/>
    </dgm:pt>
    <dgm:pt modelId="{05B0C36C-A828-4B02-BBB9-A0A3C9BBB13B}" type="pres">
      <dgm:prSet presAssocID="{02A30263-5D9A-452C-AC07-196DBC3519D8}" presName="Name1" presStyleCnt="0"/>
      <dgm:spPr/>
    </dgm:pt>
    <dgm:pt modelId="{7FBA3858-61C1-4BEB-A8B7-5FCD784121AB}" type="pres">
      <dgm:prSet presAssocID="{02A30263-5D9A-452C-AC07-196DBC3519D8}" presName="cycle" presStyleCnt="0"/>
      <dgm:spPr/>
    </dgm:pt>
    <dgm:pt modelId="{420B1ADE-F2F1-466A-BE7B-BE2EB1B6341D}" type="pres">
      <dgm:prSet presAssocID="{02A30263-5D9A-452C-AC07-196DBC3519D8}" presName="srcNode" presStyleLbl="node1" presStyleIdx="0" presStyleCnt="7"/>
      <dgm:spPr/>
    </dgm:pt>
    <dgm:pt modelId="{43F5129B-9684-42D8-A577-8429F42BF877}" type="pres">
      <dgm:prSet presAssocID="{02A30263-5D9A-452C-AC07-196DBC3519D8}" presName="conn" presStyleLbl="parChTrans1D2" presStyleIdx="0" presStyleCnt="1"/>
      <dgm:spPr/>
    </dgm:pt>
    <dgm:pt modelId="{C5A3CE9C-9F7A-4362-9033-0330D2406966}" type="pres">
      <dgm:prSet presAssocID="{02A30263-5D9A-452C-AC07-196DBC3519D8}" presName="extraNode" presStyleLbl="node1" presStyleIdx="0" presStyleCnt="7"/>
      <dgm:spPr/>
    </dgm:pt>
    <dgm:pt modelId="{F213F193-0092-4D45-99FE-9536ADB2F0C6}" type="pres">
      <dgm:prSet presAssocID="{02A30263-5D9A-452C-AC07-196DBC3519D8}" presName="dstNode" presStyleLbl="node1" presStyleIdx="0" presStyleCnt="7"/>
      <dgm:spPr/>
    </dgm:pt>
    <dgm:pt modelId="{6B1D6254-2A5F-414B-A147-16D84D5EFDFF}" type="pres">
      <dgm:prSet presAssocID="{EE729345-28EE-4234-8735-7CB00F7C686A}" presName="text_1" presStyleLbl="node1" presStyleIdx="0" presStyleCnt="7">
        <dgm:presLayoutVars>
          <dgm:bulletEnabled val="1"/>
        </dgm:presLayoutVars>
      </dgm:prSet>
      <dgm:spPr/>
    </dgm:pt>
    <dgm:pt modelId="{5608F88B-B024-4030-92E4-8A4FDD0BB9DF}" type="pres">
      <dgm:prSet presAssocID="{EE729345-28EE-4234-8735-7CB00F7C686A}" presName="accent_1" presStyleCnt="0"/>
      <dgm:spPr/>
    </dgm:pt>
    <dgm:pt modelId="{BA7C563F-324D-4056-B2F6-0590214C0A6F}" type="pres">
      <dgm:prSet presAssocID="{EE729345-28EE-4234-8735-7CB00F7C686A}" presName="accentRepeatNode" presStyleLbl="solidFgAcc1" presStyleIdx="0" presStyleCnt="7"/>
      <dgm:spPr/>
    </dgm:pt>
    <dgm:pt modelId="{17F38BD4-415B-43FA-82A7-67E024AFD02D}" type="pres">
      <dgm:prSet presAssocID="{5FBCE7B2-436E-442F-916A-370C50D712EC}" presName="text_2" presStyleLbl="node1" presStyleIdx="1" presStyleCnt="7">
        <dgm:presLayoutVars>
          <dgm:bulletEnabled val="1"/>
        </dgm:presLayoutVars>
      </dgm:prSet>
      <dgm:spPr/>
    </dgm:pt>
    <dgm:pt modelId="{3F221C67-8540-4CAC-B389-97B01F8A7482}" type="pres">
      <dgm:prSet presAssocID="{5FBCE7B2-436E-442F-916A-370C50D712EC}" presName="accent_2" presStyleCnt="0"/>
      <dgm:spPr/>
    </dgm:pt>
    <dgm:pt modelId="{16097FE5-C94E-45EF-8516-023448E97790}" type="pres">
      <dgm:prSet presAssocID="{5FBCE7B2-436E-442F-916A-370C50D712EC}" presName="accentRepeatNode" presStyleLbl="solidFgAcc1" presStyleIdx="1" presStyleCnt="7"/>
      <dgm:spPr/>
    </dgm:pt>
    <dgm:pt modelId="{66572ED1-EBB4-4EE5-9FA8-7AAE21E9AD85}" type="pres">
      <dgm:prSet presAssocID="{24A92F80-8137-4874-BC13-E3B13572D4B5}" presName="text_3" presStyleLbl="node1" presStyleIdx="2" presStyleCnt="7">
        <dgm:presLayoutVars>
          <dgm:bulletEnabled val="1"/>
        </dgm:presLayoutVars>
      </dgm:prSet>
      <dgm:spPr/>
    </dgm:pt>
    <dgm:pt modelId="{62783495-70DD-4C19-88AA-CF00FCFF2270}" type="pres">
      <dgm:prSet presAssocID="{24A92F80-8137-4874-BC13-E3B13572D4B5}" presName="accent_3" presStyleCnt="0"/>
      <dgm:spPr/>
    </dgm:pt>
    <dgm:pt modelId="{0F68C47F-30D4-4E9A-A401-ECB17B14F100}" type="pres">
      <dgm:prSet presAssocID="{24A92F80-8137-4874-BC13-E3B13572D4B5}" presName="accentRepeatNode" presStyleLbl="solidFgAcc1" presStyleIdx="2" presStyleCnt="7"/>
      <dgm:spPr/>
    </dgm:pt>
    <dgm:pt modelId="{B77A759C-0BF8-432E-89EC-A42EAECF6F71}" type="pres">
      <dgm:prSet presAssocID="{60E9DCFD-59E3-4366-97CB-1079CE3F550D}" presName="text_4" presStyleLbl="node1" presStyleIdx="3" presStyleCnt="7">
        <dgm:presLayoutVars>
          <dgm:bulletEnabled val="1"/>
        </dgm:presLayoutVars>
      </dgm:prSet>
      <dgm:spPr/>
    </dgm:pt>
    <dgm:pt modelId="{DCA94C56-E44E-4B0B-A995-3A7B478E7A3B}" type="pres">
      <dgm:prSet presAssocID="{60E9DCFD-59E3-4366-97CB-1079CE3F550D}" presName="accent_4" presStyleCnt="0"/>
      <dgm:spPr/>
    </dgm:pt>
    <dgm:pt modelId="{E812D443-2832-46F0-BA90-7953FAC1E739}" type="pres">
      <dgm:prSet presAssocID="{60E9DCFD-59E3-4366-97CB-1079CE3F550D}" presName="accentRepeatNode" presStyleLbl="solidFgAcc1" presStyleIdx="3" presStyleCnt="7"/>
      <dgm:spPr/>
    </dgm:pt>
    <dgm:pt modelId="{491CF57E-788A-45E4-9BBE-0EE71D13D8BB}" type="pres">
      <dgm:prSet presAssocID="{DCE1F0D4-E7FD-462D-B868-8DE3D57BF251}" presName="text_5" presStyleLbl="node1" presStyleIdx="4" presStyleCnt="7">
        <dgm:presLayoutVars>
          <dgm:bulletEnabled val="1"/>
        </dgm:presLayoutVars>
      </dgm:prSet>
      <dgm:spPr/>
    </dgm:pt>
    <dgm:pt modelId="{4F331324-2059-4149-BF5F-A45835A409BA}" type="pres">
      <dgm:prSet presAssocID="{DCE1F0D4-E7FD-462D-B868-8DE3D57BF251}" presName="accent_5" presStyleCnt="0"/>
      <dgm:spPr/>
    </dgm:pt>
    <dgm:pt modelId="{72CDCD51-68C7-4C0C-83E4-4E498D8E5B36}" type="pres">
      <dgm:prSet presAssocID="{DCE1F0D4-E7FD-462D-B868-8DE3D57BF251}" presName="accentRepeatNode" presStyleLbl="solidFgAcc1" presStyleIdx="4" presStyleCnt="7"/>
      <dgm:spPr/>
    </dgm:pt>
    <dgm:pt modelId="{E4A1E168-5D54-4870-9E0D-BB024F1D73F0}" type="pres">
      <dgm:prSet presAssocID="{763A97CB-F711-4FC3-8CC6-22B919C71DF4}" presName="text_6" presStyleLbl="node1" presStyleIdx="5" presStyleCnt="7">
        <dgm:presLayoutVars>
          <dgm:bulletEnabled val="1"/>
        </dgm:presLayoutVars>
      </dgm:prSet>
      <dgm:spPr/>
    </dgm:pt>
    <dgm:pt modelId="{0B1323E2-6E84-446F-8A7E-846D5CA7EE99}" type="pres">
      <dgm:prSet presAssocID="{763A97CB-F711-4FC3-8CC6-22B919C71DF4}" presName="accent_6" presStyleCnt="0"/>
      <dgm:spPr/>
    </dgm:pt>
    <dgm:pt modelId="{B824A352-D5AD-4377-9426-4AF5253C4965}" type="pres">
      <dgm:prSet presAssocID="{763A97CB-F711-4FC3-8CC6-22B919C71DF4}" presName="accentRepeatNode" presStyleLbl="solidFgAcc1" presStyleIdx="5" presStyleCnt="7"/>
      <dgm:spPr/>
    </dgm:pt>
    <dgm:pt modelId="{FA134DC2-8634-4C6E-9DF2-D2465B1FAD26}" type="pres">
      <dgm:prSet presAssocID="{EDCD7A2F-9352-4ED0-8FC8-26166AD6136D}" presName="text_7" presStyleLbl="node1" presStyleIdx="6" presStyleCnt="7">
        <dgm:presLayoutVars>
          <dgm:bulletEnabled val="1"/>
        </dgm:presLayoutVars>
      </dgm:prSet>
      <dgm:spPr/>
    </dgm:pt>
    <dgm:pt modelId="{30B1DB8B-891F-401C-BFC7-7DCE7658D6D7}" type="pres">
      <dgm:prSet presAssocID="{EDCD7A2F-9352-4ED0-8FC8-26166AD6136D}" presName="accent_7" presStyleCnt="0"/>
      <dgm:spPr/>
    </dgm:pt>
    <dgm:pt modelId="{51084529-F31C-4319-A444-7A9CD0A64AC8}" type="pres">
      <dgm:prSet presAssocID="{EDCD7A2F-9352-4ED0-8FC8-26166AD6136D}" presName="accentRepeatNode" presStyleLbl="solidFgAcc1" presStyleIdx="6" presStyleCnt="7"/>
      <dgm:spPr/>
    </dgm:pt>
  </dgm:ptLst>
  <dgm:cxnLst>
    <dgm:cxn modelId="{0B105006-97BB-43DF-B3C8-1A258066E6BF}" srcId="{02A30263-5D9A-452C-AC07-196DBC3519D8}" destId="{763A97CB-F711-4FC3-8CC6-22B919C71DF4}" srcOrd="5" destOrd="0" parTransId="{1BEAAD85-B010-44EC-9FBB-3E820FE39B9C}" sibTransId="{B73AC0AF-879D-4A73-968C-36F7A52A4E89}"/>
    <dgm:cxn modelId="{B9136C0C-2376-4D1D-ACBF-51CA9F42A9A2}" srcId="{02A30263-5D9A-452C-AC07-196DBC3519D8}" destId="{EDCD7A2F-9352-4ED0-8FC8-26166AD6136D}" srcOrd="6" destOrd="0" parTransId="{DF06A1D1-D6EB-4D39-9E11-91E8D9BFB34D}" sibTransId="{B16F2946-AE47-4730-8EFC-5FF136DB0C46}"/>
    <dgm:cxn modelId="{158E695D-12E9-4FD7-B78C-596A499F5E9F}" type="presOf" srcId="{763A97CB-F711-4FC3-8CC6-22B919C71DF4}" destId="{E4A1E168-5D54-4870-9E0D-BB024F1D73F0}" srcOrd="0" destOrd="0" presId="urn:microsoft.com/office/officeart/2008/layout/VerticalCurvedList"/>
    <dgm:cxn modelId="{E6631967-CD14-407D-BEC6-9F513368AFAB}" type="presOf" srcId="{24A92F80-8137-4874-BC13-E3B13572D4B5}" destId="{66572ED1-EBB4-4EE5-9FA8-7AAE21E9AD85}" srcOrd="0" destOrd="0" presId="urn:microsoft.com/office/officeart/2008/layout/VerticalCurvedList"/>
    <dgm:cxn modelId="{F5B7E849-571B-4BBE-BDF6-747C507E49FF}" type="presOf" srcId="{60E9DCFD-59E3-4366-97CB-1079CE3F550D}" destId="{B77A759C-0BF8-432E-89EC-A42EAECF6F71}" srcOrd="0" destOrd="0" presId="urn:microsoft.com/office/officeart/2008/layout/VerticalCurvedList"/>
    <dgm:cxn modelId="{A30D774D-830D-46B0-A68C-58D204DDD575}" type="presOf" srcId="{DCE1F0D4-E7FD-462D-B868-8DE3D57BF251}" destId="{491CF57E-788A-45E4-9BBE-0EE71D13D8BB}" srcOrd="0" destOrd="0" presId="urn:microsoft.com/office/officeart/2008/layout/VerticalCurvedList"/>
    <dgm:cxn modelId="{6EDE227C-3C98-48E8-8BE9-083131E8FD1E}" srcId="{02A30263-5D9A-452C-AC07-196DBC3519D8}" destId="{F8947691-0AFC-4D68-959D-ABD28E81A809}" srcOrd="7" destOrd="0" parTransId="{C96C4B18-AA5F-4FD3-A4DF-B3CFB80137AC}" sibTransId="{7D7CB141-E7E1-46EB-A8BE-A853E063B335}"/>
    <dgm:cxn modelId="{6D11B682-599E-4109-855F-C5CEFF4D9377}" srcId="{02A30263-5D9A-452C-AC07-196DBC3519D8}" destId="{24A92F80-8137-4874-BC13-E3B13572D4B5}" srcOrd="2" destOrd="0" parTransId="{8AC8D07E-5C36-409E-96E2-6C852653082B}" sibTransId="{120B1BD2-4E3F-4D29-A932-6EB57404D4E7}"/>
    <dgm:cxn modelId="{2A8BF19E-DF13-4587-AC13-822622C70B4F}" type="presOf" srcId="{43DFC4BA-581B-45E0-8434-65C78771D267}" destId="{43F5129B-9684-42D8-A577-8429F42BF877}" srcOrd="0" destOrd="0" presId="urn:microsoft.com/office/officeart/2008/layout/VerticalCurvedList"/>
    <dgm:cxn modelId="{5F488FA6-632D-46CE-8AFE-6A5906DF73FE}" srcId="{02A30263-5D9A-452C-AC07-196DBC3519D8}" destId="{5FBCE7B2-436E-442F-916A-370C50D712EC}" srcOrd="1" destOrd="0" parTransId="{97707451-C689-4D47-81ED-B6D33439E057}" sibTransId="{3A6A6DC2-DBCD-4CA6-8F99-002D2C64799D}"/>
    <dgm:cxn modelId="{DC538EBE-D5CB-4C36-993C-EFB23496B3BF}" type="presOf" srcId="{02A30263-5D9A-452C-AC07-196DBC3519D8}" destId="{FFD01FB0-37DB-46D4-BA56-0BB9AF48B6B4}" srcOrd="0" destOrd="0" presId="urn:microsoft.com/office/officeart/2008/layout/VerticalCurvedList"/>
    <dgm:cxn modelId="{F7BFBBC7-5D01-4C42-9D88-4EB4445498B8}" type="presOf" srcId="{5FBCE7B2-436E-442F-916A-370C50D712EC}" destId="{17F38BD4-415B-43FA-82A7-67E024AFD02D}" srcOrd="0" destOrd="0" presId="urn:microsoft.com/office/officeart/2008/layout/VerticalCurvedList"/>
    <dgm:cxn modelId="{B77464CA-13F5-45CE-8AFC-8ABB7FF76D7F}" type="presOf" srcId="{EDCD7A2F-9352-4ED0-8FC8-26166AD6136D}" destId="{FA134DC2-8634-4C6E-9DF2-D2465B1FAD26}" srcOrd="0" destOrd="0" presId="urn:microsoft.com/office/officeart/2008/layout/VerticalCurvedList"/>
    <dgm:cxn modelId="{B9ED06D5-B01E-4A47-9552-57DF4F99D113}" srcId="{02A30263-5D9A-452C-AC07-196DBC3519D8}" destId="{5DD0EEBA-7677-4E82-8EAD-73979387F366}" srcOrd="8" destOrd="0" parTransId="{3271AFA4-717E-4815-8D8D-44946A378537}" sibTransId="{A1215DE3-09FF-4D5B-9755-808637904818}"/>
    <dgm:cxn modelId="{AD9E8EE2-8DCC-4FE9-869F-805F0CD69D89}" srcId="{02A30263-5D9A-452C-AC07-196DBC3519D8}" destId="{DCE1F0D4-E7FD-462D-B868-8DE3D57BF251}" srcOrd="4" destOrd="0" parTransId="{55CDA105-D0EB-430A-BB7F-66163311FE3D}" sibTransId="{ACF4C191-CC8F-4596-B526-5C57F5531135}"/>
    <dgm:cxn modelId="{C2F05AEF-3A90-4CF4-909C-68C52F94B0B4}" srcId="{02A30263-5D9A-452C-AC07-196DBC3519D8}" destId="{EE729345-28EE-4234-8735-7CB00F7C686A}" srcOrd="0" destOrd="0" parTransId="{93000EE8-83E0-4721-8DC7-988833E96BB2}" sibTransId="{43DFC4BA-581B-45E0-8434-65C78771D267}"/>
    <dgm:cxn modelId="{C61564F5-7275-4CB9-B825-56B192915F3A}" type="presOf" srcId="{EE729345-28EE-4234-8735-7CB00F7C686A}" destId="{6B1D6254-2A5F-414B-A147-16D84D5EFDFF}" srcOrd="0" destOrd="0" presId="urn:microsoft.com/office/officeart/2008/layout/VerticalCurvedList"/>
    <dgm:cxn modelId="{4BB90BFC-8AB9-4EB2-AB9F-A36EAB3FE048}" srcId="{02A30263-5D9A-452C-AC07-196DBC3519D8}" destId="{60E9DCFD-59E3-4366-97CB-1079CE3F550D}" srcOrd="3" destOrd="0" parTransId="{E1E0A212-61FE-4C2D-AE1E-2C3668E78A80}" sibTransId="{E6D3ADD0-EC4F-45FA-80B9-C085FC3934DA}"/>
    <dgm:cxn modelId="{11806CE6-21ED-4417-8B01-C8B353B4C07E}" type="presParOf" srcId="{FFD01FB0-37DB-46D4-BA56-0BB9AF48B6B4}" destId="{05B0C36C-A828-4B02-BBB9-A0A3C9BBB13B}" srcOrd="0" destOrd="0" presId="urn:microsoft.com/office/officeart/2008/layout/VerticalCurvedList"/>
    <dgm:cxn modelId="{52AD4D5C-649A-4870-A6A2-B423F97B9DCD}" type="presParOf" srcId="{05B0C36C-A828-4B02-BBB9-A0A3C9BBB13B}" destId="{7FBA3858-61C1-4BEB-A8B7-5FCD784121AB}" srcOrd="0" destOrd="0" presId="urn:microsoft.com/office/officeart/2008/layout/VerticalCurvedList"/>
    <dgm:cxn modelId="{B4EF159D-CBEA-45FD-8102-2DEB0401023D}" type="presParOf" srcId="{7FBA3858-61C1-4BEB-A8B7-5FCD784121AB}" destId="{420B1ADE-F2F1-466A-BE7B-BE2EB1B6341D}" srcOrd="0" destOrd="0" presId="urn:microsoft.com/office/officeart/2008/layout/VerticalCurvedList"/>
    <dgm:cxn modelId="{D46CD437-951C-4A70-BBF7-AF1FDF60D1F0}" type="presParOf" srcId="{7FBA3858-61C1-4BEB-A8B7-5FCD784121AB}" destId="{43F5129B-9684-42D8-A577-8429F42BF877}" srcOrd="1" destOrd="0" presId="urn:microsoft.com/office/officeart/2008/layout/VerticalCurvedList"/>
    <dgm:cxn modelId="{F69443FB-4D58-43AA-BAF1-C23B8F2C04F1}" type="presParOf" srcId="{7FBA3858-61C1-4BEB-A8B7-5FCD784121AB}" destId="{C5A3CE9C-9F7A-4362-9033-0330D2406966}" srcOrd="2" destOrd="0" presId="urn:microsoft.com/office/officeart/2008/layout/VerticalCurvedList"/>
    <dgm:cxn modelId="{1488EF39-4764-4ECC-9751-34E84B78DCBE}" type="presParOf" srcId="{7FBA3858-61C1-4BEB-A8B7-5FCD784121AB}" destId="{F213F193-0092-4D45-99FE-9536ADB2F0C6}" srcOrd="3" destOrd="0" presId="urn:microsoft.com/office/officeart/2008/layout/VerticalCurvedList"/>
    <dgm:cxn modelId="{CB861A42-26E4-42B9-A176-93EB83A48A8A}" type="presParOf" srcId="{05B0C36C-A828-4B02-BBB9-A0A3C9BBB13B}" destId="{6B1D6254-2A5F-414B-A147-16D84D5EFDFF}" srcOrd="1" destOrd="0" presId="urn:microsoft.com/office/officeart/2008/layout/VerticalCurvedList"/>
    <dgm:cxn modelId="{11E19F04-8443-441B-8F5A-B9144FB82497}" type="presParOf" srcId="{05B0C36C-A828-4B02-BBB9-A0A3C9BBB13B}" destId="{5608F88B-B024-4030-92E4-8A4FDD0BB9DF}" srcOrd="2" destOrd="0" presId="urn:microsoft.com/office/officeart/2008/layout/VerticalCurvedList"/>
    <dgm:cxn modelId="{FF60288B-1FD3-4314-A17E-29561308A4DA}" type="presParOf" srcId="{5608F88B-B024-4030-92E4-8A4FDD0BB9DF}" destId="{BA7C563F-324D-4056-B2F6-0590214C0A6F}" srcOrd="0" destOrd="0" presId="urn:microsoft.com/office/officeart/2008/layout/VerticalCurvedList"/>
    <dgm:cxn modelId="{C88AFAA0-8EEF-4D37-B491-9AABF8605E38}" type="presParOf" srcId="{05B0C36C-A828-4B02-BBB9-A0A3C9BBB13B}" destId="{17F38BD4-415B-43FA-82A7-67E024AFD02D}" srcOrd="3" destOrd="0" presId="urn:microsoft.com/office/officeart/2008/layout/VerticalCurvedList"/>
    <dgm:cxn modelId="{03AE0916-C88E-46B3-94C9-CCFB7D665C94}" type="presParOf" srcId="{05B0C36C-A828-4B02-BBB9-A0A3C9BBB13B}" destId="{3F221C67-8540-4CAC-B389-97B01F8A7482}" srcOrd="4" destOrd="0" presId="urn:microsoft.com/office/officeart/2008/layout/VerticalCurvedList"/>
    <dgm:cxn modelId="{F238F4AA-D123-441E-BA7E-8C03CAAE7F72}" type="presParOf" srcId="{3F221C67-8540-4CAC-B389-97B01F8A7482}" destId="{16097FE5-C94E-45EF-8516-023448E97790}" srcOrd="0" destOrd="0" presId="urn:microsoft.com/office/officeart/2008/layout/VerticalCurvedList"/>
    <dgm:cxn modelId="{76F5FE1B-42F1-445B-AE42-1D0C2102231B}" type="presParOf" srcId="{05B0C36C-A828-4B02-BBB9-A0A3C9BBB13B}" destId="{66572ED1-EBB4-4EE5-9FA8-7AAE21E9AD85}" srcOrd="5" destOrd="0" presId="urn:microsoft.com/office/officeart/2008/layout/VerticalCurvedList"/>
    <dgm:cxn modelId="{1D209CF5-590B-412C-9FEA-E814345A9AF5}" type="presParOf" srcId="{05B0C36C-A828-4B02-BBB9-A0A3C9BBB13B}" destId="{62783495-70DD-4C19-88AA-CF00FCFF2270}" srcOrd="6" destOrd="0" presId="urn:microsoft.com/office/officeart/2008/layout/VerticalCurvedList"/>
    <dgm:cxn modelId="{D7FA45FA-4383-4A46-BC9F-3BDDE34B6B7D}" type="presParOf" srcId="{62783495-70DD-4C19-88AA-CF00FCFF2270}" destId="{0F68C47F-30D4-4E9A-A401-ECB17B14F100}" srcOrd="0" destOrd="0" presId="urn:microsoft.com/office/officeart/2008/layout/VerticalCurvedList"/>
    <dgm:cxn modelId="{EAA8921F-D782-4711-9008-D099A2F85209}" type="presParOf" srcId="{05B0C36C-A828-4B02-BBB9-A0A3C9BBB13B}" destId="{B77A759C-0BF8-432E-89EC-A42EAECF6F71}" srcOrd="7" destOrd="0" presId="urn:microsoft.com/office/officeart/2008/layout/VerticalCurvedList"/>
    <dgm:cxn modelId="{31A5D477-16D9-4C47-A4CD-3F0411B18015}" type="presParOf" srcId="{05B0C36C-A828-4B02-BBB9-A0A3C9BBB13B}" destId="{DCA94C56-E44E-4B0B-A995-3A7B478E7A3B}" srcOrd="8" destOrd="0" presId="urn:microsoft.com/office/officeart/2008/layout/VerticalCurvedList"/>
    <dgm:cxn modelId="{81E153E5-EFFE-4E50-A354-62D9BAFDABA0}" type="presParOf" srcId="{DCA94C56-E44E-4B0B-A995-3A7B478E7A3B}" destId="{E812D443-2832-46F0-BA90-7953FAC1E739}" srcOrd="0" destOrd="0" presId="urn:microsoft.com/office/officeart/2008/layout/VerticalCurvedList"/>
    <dgm:cxn modelId="{ACFAC925-3D87-486A-B884-C4E1EF189F0B}" type="presParOf" srcId="{05B0C36C-A828-4B02-BBB9-A0A3C9BBB13B}" destId="{491CF57E-788A-45E4-9BBE-0EE71D13D8BB}" srcOrd="9" destOrd="0" presId="urn:microsoft.com/office/officeart/2008/layout/VerticalCurvedList"/>
    <dgm:cxn modelId="{5766E156-ACB0-4024-AC59-7833EFA1EFAE}" type="presParOf" srcId="{05B0C36C-A828-4B02-BBB9-A0A3C9BBB13B}" destId="{4F331324-2059-4149-BF5F-A45835A409BA}" srcOrd="10" destOrd="0" presId="urn:microsoft.com/office/officeart/2008/layout/VerticalCurvedList"/>
    <dgm:cxn modelId="{07EF321B-C08B-4A0E-B27D-6C07A7CBE368}" type="presParOf" srcId="{4F331324-2059-4149-BF5F-A45835A409BA}" destId="{72CDCD51-68C7-4C0C-83E4-4E498D8E5B36}" srcOrd="0" destOrd="0" presId="urn:microsoft.com/office/officeart/2008/layout/VerticalCurvedList"/>
    <dgm:cxn modelId="{AE587C8D-C96A-46A1-9757-DFFFAA0E8775}" type="presParOf" srcId="{05B0C36C-A828-4B02-BBB9-A0A3C9BBB13B}" destId="{E4A1E168-5D54-4870-9E0D-BB024F1D73F0}" srcOrd="11" destOrd="0" presId="urn:microsoft.com/office/officeart/2008/layout/VerticalCurvedList"/>
    <dgm:cxn modelId="{70164A55-93E0-44D2-B6BF-0A0424F8AFDA}" type="presParOf" srcId="{05B0C36C-A828-4B02-BBB9-A0A3C9BBB13B}" destId="{0B1323E2-6E84-446F-8A7E-846D5CA7EE99}" srcOrd="12" destOrd="0" presId="urn:microsoft.com/office/officeart/2008/layout/VerticalCurvedList"/>
    <dgm:cxn modelId="{89B569AB-25D8-47CB-933F-B14CB305349E}" type="presParOf" srcId="{0B1323E2-6E84-446F-8A7E-846D5CA7EE99}" destId="{B824A352-D5AD-4377-9426-4AF5253C4965}" srcOrd="0" destOrd="0" presId="urn:microsoft.com/office/officeart/2008/layout/VerticalCurvedList"/>
    <dgm:cxn modelId="{BA3DF9C9-A0E5-4BDA-9A86-9BBAA130AE49}" type="presParOf" srcId="{05B0C36C-A828-4B02-BBB9-A0A3C9BBB13B}" destId="{FA134DC2-8634-4C6E-9DF2-D2465B1FAD26}" srcOrd="13" destOrd="0" presId="urn:microsoft.com/office/officeart/2008/layout/VerticalCurvedList"/>
    <dgm:cxn modelId="{AE5C1055-833F-4948-9FD1-41D6FC754D13}" type="presParOf" srcId="{05B0C36C-A828-4B02-BBB9-A0A3C9BBB13B}" destId="{30B1DB8B-891F-401C-BFC7-7DCE7658D6D7}" srcOrd="14" destOrd="0" presId="urn:microsoft.com/office/officeart/2008/layout/VerticalCurvedList"/>
    <dgm:cxn modelId="{F9C1F4C3-2655-4E28-9C8B-E84D14FD480D}" type="presParOf" srcId="{30B1DB8B-891F-401C-BFC7-7DCE7658D6D7}" destId="{51084529-F31C-4319-A444-7A9CD0A64AC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FC983D9-5602-4D45-8377-72768D8C358A}"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en-US"/>
        </a:p>
      </dgm:t>
    </dgm:pt>
    <dgm:pt modelId="{A6809F2D-2571-4644-822D-524979334639}">
      <dgm:prSet/>
      <dgm:spPr/>
      <dgm:t>
        <a:bodyPr/>
        <a:lstStyle/>
        <a:p>
          <a:r>
            <a:rPr lang="en-US" dirty="0" err="1">
              <a:solidFill>
                <a:schemeClr val="tx1"/>
              </a:solidFill>
              <a:latin typeface="Times New Roman" panose="02020603050405020304" pitchFamily="18" charset="0"/>
              <a:cs typeface="Times New Roman" panose="02020603050405020304" pitchFamily="18" charset="0"/>
            </a:rPr>
            <a:t>Taryba</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renkasi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kasmet</a:t>
          </a:r>
          <a:r>
            <a:rPr lang="en-US" dirty="0">
              <a:solidFill>
                <a:schemeClr val="tx1"/>
              </a:solidFill>
              <a:latin typeface="Times New Roman" panose="02020603050405020304" pitchFamily="18" charset="0"/>
              <a:cs typeface="Times New Roman" panose="02020603050405020304" pitchFamily="18" charset="0"/>
            </a:rPr>
            <a:t> ne </a:t>
          </a:r>
          <a:r>
            <a:rPr lang="en-US" dirty="0" err="1">
              <a:solidFill>
                <a:schemeClr val="tx1"/>
              </a:solidFill>
              <a:latin typeface="Times New Roman" panose="02020603050405020304" pitchFamily="18" charset="0"/>
              <a:cs typeface="Times New Roman" panose="02020603050405020304" pitchFamily="18" charset="0"/>
            </a:rPr>
            <a:t>mažiau</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kaip</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keturis</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kartus</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svarstydama</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aktualius</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klausimus</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iniciatyvas</a:t>
          </a:r>
          <a:r>
            <a:rPr lang="en-US" dirty="0">
              <a:solidFill>
                <a:schemeClr val="tx1"/>
              </a:solidFill>
              <a:latin typeface="Times New Roman" panose="02020603050405020304" pitchFamily="18" charset="0"/>
              <a:cs typeface="Times New Roman" panose="02020603050405020304" pitchFamily="18" charset="0"/>
            </a:rPr>
            <a:t> ir </a:t>
          </a:r>
          <a:r>
            <a:rPr lang="en-US" dirty="0" err="1">
              <a:solidFill>
                <a:schemeClr val="tx1"/>
              </a:solidFill>
              <a:latin typeface="Times New Roman" panose="02020603050405020304" pitchFamily="18" charset="0"/>
              <a:cs typeface="Times New Roman" panose="02020603050405020304" pitchFamily="18" charset="0"/>
            </a:rPr>
            <a:t>teikdama</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rekomendacijas</a:t>
          </a:r>
          <a:r>
            <a:rPr lang="en-US" dirty="0">
              <a:solidFill>
                <a:schemeClr val="tx1"/>
              </a:solidFill>
              <a:latin typeface="Times New Roman" panose="02020603050405020304" pitchFamily="18" charset="0"/>
              <a:cs typeface="Times New Roman" panose="02020603050405020304" pitchFamily="18" charset="0"/>
            </a:rPr>
            <a:t> savivaldybės </a:t>
          </a:r>
          <a:r>
            <a:rPr lang="en-US" dirty="0" err="1">
              <a:solidFill>
                <a:schemeClr val="tx1"/>
              </a:solidFill>
              <a:latin typeface="Times New Roman" panose="02020603050405020304" pitchFamily="18" charset="0"/>
              <a:cs typeface="Times New Roman" panose="02020603050405020304" pitchFamily="18" charset="0"/>
            </a:rPr>
            <a:t>administracijai</a:t>
          </a:r>
          <a:r>
            <a:rPr lang="en-US" dirty="0">
              <a:solidFill>
                <a:schemeClr val="tx1"/>
              </a:solidFill>
              <a:latin typeface="Times New Roman" panose="02020603050405020304" pitchFamily="18" charset="0"/>
              <a:cs typeface="Times New Roman" panose="02020603050405020304" pitchFamily="18" charset="0"/>
            </a:rPr>
            <a:t>.</a:t>
          </a:r>
        </a:p>
      </dgm:t>
    </dgm:pt>
    <dgm:pt modelId="{CA120E2B-CDAF-4C25-BB12-6E4665A3F806}" type="parTrans" cxnId="{F43AA1DD-7D41-4E1F-A009-9AD35CAD71F8}">
      <dgm:prSet/>
      <dgm:spPr/>
      <dgm:t>
        <a:bodyPr/>
        <a:lstStyle/>
        <a:p>
          <a:endParaRPr lang="en-US"/>
        </a:p>
      </dgm:t>
    </dgm:pt>
    <dgm:pt modelId="{8EF34551-D581-44EC-8D87-70A83AB2AAA7}" type="sibTrans" cxnId="{F43AA1DD-7D41-4E1F-A009-9AD35CAD71F8}">
      <dgm:prSet/>
      <dgm:spPr/>
      <dgm:t>
        <a:bodyPr/>
        <a:lstStyle/>
        <a:p>
          <a:endParaRPr lang="en-US"/>
        </a:p>
      </dgm:t>
    </dgm:pt>
    <dgm:pt modelId="{B52D8993-27E7-4D30-9BB6-A0C2A398CD77}">
      <dgm:prSet/>
      <dgm:spPr/>
      <dgm:t>
        <a:bodyPr/>
        <a:lstStyle/>
        <a:p>
          <a:r>
            <a:rPr lang="en-US" dirty="0" err="1">
              <a:solidFill>
                <a:schemeClr val="tx1"/>
              </a:solidFill>
              <a:latin typeface="Times New Roman" panose="02020603050405020304" pitchFamily="18" charset="0"/>
              <a:cs typeface="Times New Roman" panose="02020603050405020304" pitchFamily="18" charset="0"/>
            </a:rPr>
            <a:t>Konsult</a:t>
          </a:r>
          <a:r>
            <a:rPr lang="lt-LT" dirty="0" err="1">
              <a:solidFill>
                <a:schemeClr val="tx1"/>
              </a:solidFill>
              <a:latin typeface="Times New Roman" panose="02020603050405020304" pitchFamily="18" charset="0"/>
              <a:cs typeface="Times New Roman" panose="02020603050405020304" pitchFamily="18" charset="0"/>
            </a:rPr>
            <a:t>uojasi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su</a:t>
          </a:r>
          <a:r>
            <a:rPr lang="en-US" dirty="0">
              <a:solidFill>
                <a:schemeClr val="tx1"/>
              </a:solidFill>
              <a:latin typeface="Times New Roman" panose="02020603050405020304" pitchFamily="18" charset="0"/>
              <a:cs typeface="Times New Roman" panose="02020603050405020304" pitchFamily="18" charset="0"/>
            </a:rPr>
            <a:t> </a:t>
          </a:r>
          <a:r>
            <a:rPr lang="lt-LT" dirty="0">
              <a:solidFill>
                <a:schemeClr val="tx1"/>
              </a:solidFill>
              <a:latin typeface="Times New Roman" panose="02020603050405020304" pitchFamily="18" charset="0"/>
              <a:cs typeface="Times New Roman" panose="02020603050405020304" pitchFamily="18" charset="0"/>
            </a:rPr>
            <a:t>nevyriausybinėmis organizacijomis. </a:t>
          </a:r>
          <a:endParaRPr lang="en-US" dirty="0">
            <a:solidFill>
              <a:schemeClr val="tx1"/>
            </a:solidFill>
            <a:latin typeface="Times New Roman" panose="02020603050405020304" pitchFamily="18" charset="0"/>
            <a:cs typeface="Times New Roman" panose="02020603050405020304" pitchFamily="18" charset="0"/>
          </a:endParaRPr>
        </a:p>
      </dgm:t>
    </dgm:pt>
    <dgm:pt modelId="{7009B7BC-7AF1-4147-8415-FAD8C94223BD}" type="parTrans" cxnId="{67EC3E2A-1C68-4D40-95E8-E428BD577559}">
      <dgm:prSet/>
      <dgm:spPr/>
      <dgm:t>
        <a:bodyPr/>
        <a:lstStyle/>
        <a:p>
          <a:endParaRPr lang="en-US"/>
        </a:p>
      </dgm:t>
    </dgm:pt>
    <dgm:pt modelId="{1EAE2F10-1B8F-4364-B31B-268D9F08A6D5}" type="sibTrans" cxnId="{67EC3E2A-1C68-4D40-95E8-E428BD577559}">
      <dgm:prSet/>
      <dgm:spPr/>
      <dgm:t>
        <a:bodyPr/>
        <a:lstStyle/>
        <a:p>
          <a:endParaRPr lang="en-US"/>
        </a:p>
      </dgm:t>
    </dgm:pt>
    <dgm:pt modelId="{02419783-D02D-4395-B8F2-6FD818C516A1}">
      <dgm:prSet/>
      <dgm:spPr/>
      <dgm:t>
        <a:bodyPr/>
        <a:lstStyle/>
        <a:p>
          <a:r>
            <a:rPr lang="lt-LT" dirty="0">
              <a:solidFill>
                <a:schemeClr val="tx1"/>
              </a:solidFill>
              <a:latin typeface="Times New Roman" panose="02020603050405020304" pitchFamily="18" charset="0"/>
              <a:cs typeface="Times New Roman" panose="02020603050405020304" pitchFamily="18" charset="0"/>
            </a:rPr>
            <a:t>R</a:t>
          </a:r>
          <a:r>
            <a:rPr lang="en-US" dirty="0" err="1">
              <a:solidFill>
                <a:schemeClr val="tx1"/>
              </a:solidFill>
              <a:latin typeface="Times New Roman" panose="02020603050405020304" pitchFamily="18" charset="0"/>
              <a:cs typeface="Times New Roman" panose="02020603050405020304" pitchFamily="18" charset="0"/>
            </a:rPr>
            <a:t>engia</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metines</a:t>
          </a:r>
          <a:r>
            <a:rPr lang="en-US" dirty="0">
              <a:solidFill>
                <a:schemeClr val="tx1"/>
              </a:solidFill>
              <a:latin typeface="Times New Roman" panose="02020603050405020304" pitchFamily="18" charset="0"/>
              <a:cs typeface="Times New Roman" panose="02020603050405020304" pitchFamily="18" charset="0"/>
            </a:rPr>
            <a:t> veiklos </a:t>
          </a:r>
          <a:r>
            <a:rPr lang="en-US" dirty="0" err="1">
              <a:solidFill>
                <a:schemeClr val="tx1"/>
              </a:solidFill>
              <a:latin typeface="Times New Roman" panose="02020603050405020304" pitchFamily="18" charset="0"/>
              <a:cs typeface="Times New Roman" panose="02020603050405020304" pitchFamily="18" charset="0"/>
            </a:rPr>
            <a:t>ataskaitas</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užtikrina</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informacijos</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viešinimą</a:t>
          </a:r>
          <a:r>
            <a:rPr lang="en-US" dirty="0">
              <a:solidFill>
                <a:schemeClr val="tx1"/>
              </a:solidFill>
              <a:latin typeface="Times New Roman" panose="02020603050405020304" pitchFamily="18" charset="0"/>
              <a:cs typeface="Times New Roman" panose="02020603050405020304" pitchFamily="18" charset="0"/>
            </a:rPr>
            <a:t> ir </a:t>
          </a:r>
          <a:r>
            <a:rPr lang="en-US" dirty="0" err="1">
              <a:solidFill>
                <a:schemeClr val="tx1"/>
              </a:solidFill>
              <a:latin typeface="Times New Roman" panose="02020603050405020304" pitchFamily="18" charset="0"/>
              <a:cs typeface="Times New Roman" panose="02020603050405020304" pitchFamily="18" charset="0"/>
            </a:rPr>
            <a:t>skaidrų</a:t>
          </a:r>
          <a:r>
            <a:rPr lang="en-US" dirty="0">
              <a:solidFill>
                <a:schemeClr val="tx1"/>
              </a:solidFill>
              <a:latin typeface="Times New Roman" panose="02020603050405020304" pitchFamily="18" charset="0"/>
              <a:cs typeface="Times New Roman" panose="02020603050405020304" pitchFamily="18" charset="0"/>
            </a:rPr>
            <a:t> veiklos </a:t>
          </a:r>
          <a:r>
            <a:rPr lang="en-US" dirty="0" err="1">
              <a:solidFill>
                <a:schemeClr val="tx1"/>
              </a:solidFill>
              <a:latin typeface="Times New Roman" panose="02020603050405020304" pitchFamily="18" charset="0"/>
              <a:cs typeface="Times New Roman" panose="02020603050405020304" pitchFamily="18" charset="0"/>
            </a:rPr>
            <a:t>ataskaitingumą</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visuomenei</a:t>
          </a:r>
          <a:r>
            <a:rPr lang="en-US" dirty="0">
              <a:solidFill>
                <a:schemeClr val="tx1"/>
              </a:solidFill>
              <a:latin typeface="Times New Roman" panose="02020603050405020304" pitchFamily="18" charset="0"/>
              <a:cs typeface="Times New Roman" panose="02020603050405020304" pitchFamily="18" charset="0"/>
            </a:rPr>
            <a:t>.</a:t>
          </a:r>
        </a:p>
      </dgm:t>
    </dgm:pt>
    <dgm:pt modelId="{73151B5B-C502-4B48-835F-4EE15083C2CF}" type="parTrans" cxnId="{2801793D-53CA-4BB1-9A07-64137A748FD2}">
      <dgm:prSet/>
      <dgm:spPr/>
      <dgm:t>
        <a:bodyPr/>
        <a:lstStyle/>
        <a:p>
          <a:endParaRPr lang="en-US"/>
        </a:p>
      </dgm:t>
    </dgm:pt>
    <dgm:pt modelId="{1655A305-AA8F-4B01-9DEC-E1B6DC4BEE60}" type="sibTrans" cxnId="{2801793D-53CA-4BB1-9A07-64137A748FD2}">
      <dgm:prSet/>
      <dgm:spPr/>
      <dgm:t>
        <a:bodyPr/>
        <a:lstStyle/>
        <a:p>
          <a:endParaRPr lang="en-US"/>
        </a:p>
      </dgm:t>
    </dgm:pt>
    <dgm:pt modelId="{48519C2E-6DCD-4B9E-B946-2E059BE83084}" type="pres">
      <dgm:prSet presAssocID="{9FC983D9-5602-4D45-8377-72768D8C358A}" presName="vert0" presStyleCnt="0">
        <dgm:presLayoutVars>
          <dgm:dir/>
          <dgm:animOne val="branch"/>
          <dgm:animLvl val="lvl"/>
        </dgm:presLayoutVars>
      </dgm:prSet>
      <dgm:spPr/>
    </dgm:pt>
    <dgm:pt modelId="{DAAD1006-C718-4EB9-89E0-0992074B35A8}" type="pres">
      <dgm:prSet presAssocID="{A6809F2D-2571-4644-822D-524979334639}" presName="thickLine" presStyleLbl="alignNode1" presStyleIdx="0" presStyleCnt="3"/>
      <dgm:spPr/>
    </dgm:pt>
    <dgm:pt modelId="{F5D500F0-503D-42C9-9596-3F5AD2228A25}" type="pres">
      <dgm:prSet presAssocID="{A6809F2D-2571-4644-822D-524979334639}" presName="horz1" presStyleCnt="0"/>
      <dgm:spPr/>
    </dgm:pt>
    <dgm:pt modelId="{0DD62A8B-CE2A-4FD6-B3A4-BEAE6ED61EF0}" type="pres">
      <dgm:prSet presAssocID="{A6809F2D-2571-4644-822D-524979334639}" presName="tx1" presStyleLbl="revTx" presStyleIdx="0" presStyleCnt="3"/>
      <dgm:spPr/>
    </dgm:pt>
    <dgm:pt modelId="{CE66A8AD-9B25-4E07-BD2D-91B3907F11EF}" type="pres">
      <dgm:prSet presAssocID="{A6809F2D-2571-4644-822D-524979334639}" presName="vert1" presStyleCnt="0"/>
      <dgm:spPr/>
    </dgm:pt>
    <dgm:pt modelId="{5A318D31-8A10-4E16-A295-83B40622E9E9}" type="pres">
      <dgm:prSet presAssocID="{B52D8993-27E7-4D30-9BB6-A0C2A398CD77}" presName="thickLine" presStyleLbl="alignNode1" presStyleIdx="1" presStyleCnt="3"/>
      <dgm:spPr/>
    </dgm:pt>
    <dgm:pt modelId="{52B79232-C54B-4775-BB05-8D62FBA0F899}" type="pres">
      <dgm:prSet presAssocID="{B52D8993-27E7-4D30-9BB6-A0C2A398CD77}" presName="horz1" presStyleCnt="0"/>
      <dgm:spPr/>
    </dgm:pt>
    <dgm:pt modelId="{4A754DD0-43F5-4B1A-943D-6B81D3041B64}" type="pres">
      <dgm:prSet presAssocID="{B52D8993-27E7-4D30-9BB6-A0C2A398CD77}" presName="tx1" presStyleLbl="revTx" presStyleIdx="1" presStyleCnt="3"/>
      <dgm:spPr/>
    </dgm:pt>
    <dgm:pt modelId="{21FABF65-2090-4FCE-B870-15603C0E62B9}" type="pres">
      <dgm:prSet presAssocID="{B52D8993-27E7-4D30-9BB6-A0C2A398CD77}" presName="vert1" presStyleCnt="0"/>
      <dgm:spPr/>
    </dgm:pt>
    <dgm:pt modelId="{FB89CA3D-4B94-4545-99AF-3A646F11A268}" type="pres">
      <dgm:prSet presAssocID="{02419783-D02D-4395-B8F2-6FD818C516A1}" presName="thickLine" presStyleLbl="alignNode1" presStyleIdx="2" presStyleCnt="3"/>
      <dgm:spPr/>
    </dgm:pt>
    <dgm:pt modelId="{93430DDC-BB25-4E98-B73C-17AF941BEEB5}" type="pres">
      <dgm:prSet presAssocID="{02419783-D02D-4395-B8F2-6FD818C516A1}" presName="horz1" presStyleCnt="0"/>
      <dgm:spPr/>
    </dgm:pt>
    <dgm:pt modelId="{D463F7BD-E070-4289-ADFC-25BBB82501DE}" type="pres">
      <dgm:prSet presAssocID="{02419783-D02D-4395-B8F2-6FD818C516A1}" presName="tx1" presStyleLbl="revTx" presStyleIdx="2" presStyleCnt="3"/>
      <dgm:spPr/>
    </dgm:pt>
    <dgm:pt modelId="{59F62AEA-D279-4FA2-ADFC-7EF5DFA47963}" type="pres">
      <dgm:prSet presAssocID="{02419783-D02D-4395-B8F2-6FD818C516A1}" presName="vert1" presStyleCnt="0"/>
      <dgm:spPr/>
    </dgm:pt>
  </dgm:ptLst>
  <dgm:cxnLst>
    <dgm:cxn modelId="{0AA4870D-F876-4DAB-AC00-67476B114546}" type="presOf" srcId="{B52D8993-27E7-4D30-9BB6-A0C2A398CD77}" destId="{4A754DD0-43F5-4B1A-943D-6B81D3041B64}" srcOrd="0" destOrd="0" presId="urn:microsoft.com/office/officeart/2008/layout/LinedList"/>
    <dgm:cxn modelId="{67EC3E2A-1C68-4D40-95E8-E428BD577559}" srcId="{9FC983D9-5602-4D45-8377-72768D8C358A}" destId="{B52D8993-27E7-4D30-9BB6-A0C2A398CD77}" srcOrd="1" destOrd="0" parTransId="{7009B7BC-7AF1-4147-8415-FAD8C94223BD}" sibTransId="{1EAE2F10-1B8F-4364-B31B-268D9F08A6D5}"/>
    <dgm:cxn modelId="{2801793D-53CA-4BB1-9A07-64137A748FD2}" srcId="{9FC983D9-5602-4D45-8377-72768D8C358A}" destId="{02419783-D02D-4395-B8F2-6FD818C516A1}" srcOrd="2" destOrd="0" parTransId="{73151B5B-C502-4B48-835F-4EE15083C2CF}" sibTransId="{1655A305-AA8F-4B01-9DEC-E1B6DC4BEE60}"/>
    <dgm:cxn modelId="{C1603D6B-A84B-4DBE-8AC6-41AD68C39797}" type="presOf" srcId="{A6809F2D-2571-4644-822D-524979334639}" destId="{0DD62A8B-CE2A-4FD6-B3A4-BEAE6ED61EF0}" srcOrd="0" destOrd="0" presId="urn:microsoft.com/office/officeart/2008/layout/LinedList"/>
    <dgm:cxn modelId="{FCF3FD84-7078-4865-80B8-33936EAC72B7}" type="presOf" srcId="{02419783-D02D-4395-B8F2-6FD818C516A1}" destId="{D463F7BD-E070-4289-ADFC-25BBB82501DE}" srcOrd="0" destOrd="0" presId="urn:microsoft.com/office/officeart/2008/layout/LinedList"/>
    <dgm:cxn modelId="{7A0D56B9-572B-4873-8AAE-067E1390A4B1}" type="presOf" srcId="{9FC983D9-5602-4D45-8377-72768D8C358A}" destId="{48519C2E-6DCD-4B9E-B946-2E059BE83084}" srcOrd="0" destOrd="0" presId="urn:microsoft.com/office/officeart/2008/layout/LinedList"/>
    <dgm:cxn modelId="{F43AA1DD-7D41-4E1F-A009-9AD35CAD71F8}" srcId="{9FC983D9-5602-4D45-8377-72768D8C358A}" destId="{A6809F2D-2571-4644-822D-524979334639}" srcOrd="0" destOrd="0" parTransId="{CA120E2B-CDAF-4C25-BB12-6E4665A3F806}" sibTransId="{8EF34551-D581-44EC-8D87-70A83AB2AAA7}"/>
    <dgm:cxn modelId="{A2F91E20-52A5-4F77-A76D-2933274DFDA2}" type="presParOf" srcId="{48519C2E-6DCD-4B9E-B946-2E059BE83084}" destId="{DAAD1006-C718-4EB9-89E0-0992074B35A8}" srcOrd="0" destOrd="0" presId="urn:microsoft.com/office/officeart/2008/layout/LinedList"/>
    <dgm:cxn modelId="{9A619B9F-06DA-4AB2-8AA9-2FF62AEAF5E3}" type="presParOf" srcId="{48519C2E-6DCD-4B9E-B946-2E059BE83084}" destId="{F5D500F0-503D-42C9-9596-3F5AD2228A25}" srcOrd="1" destOrd="0" presId="urn:microsoft.com/office/officeart/2008/layout/LinedList"/>
    <dgm:cxn modelId="{03A618D9-5C0D-43BA-907C-AEB3B151B0A4}" type="presParOf" srcId="{F5D500F0-503D-42C9-9596-3F5AD2228A25}" destId="{0DD62A8B-CE2A-4FD6-B3A4-BEAE6ED61EF0}" srcOrd="0" destOrd="0" presId="urn:microsoft.com/office/officeart/2008/layout/LinedList"/>
    <dgm:cxn modelId="{17E20720-0848-47E6-82D2-E4C2C16E807F}" type="presParOf" srcId="{F5D500F0-503D-42C9-9596-3F5AD2228A25}" destId="{CE66A8AD-9B25-4E07-BD2D-91B3907F11EF}" srcOrd="1" destOrd="0" presId="urn:microsoft.com/office/officeart/2008/layout/LinedList"/>
    <dgm:cxn modelId="{04D2E809-C0A9-43F7-B162-2926922AFCE6}" type="presParOf" srcId="{48519C2E-6DCD-4B9E-B946-2E059BE83084}" destId="{5A318D31-8A10-4E16-A295-83B40622E9E9}" srcOrd="2" destOrd="0" presId="urn:microsoft.com/office/officeart/2008/layout/LinedList"/>
    <dgm:cxn modelId="{5159A064-2F81-411F-A763-9F5A84129D78}" type="presParOf" srcId="{48519C2E-6DCD-4B9E-B946-2E059BE83084}" destId="{52B79232-C54B-4775-BB05-8D62FBA0F899}" srcOrd="3" destOrd="0" presId="urn:microsoft.com/office/officeart/2008/layout/LinedList"/>
    <dgm:cxn modelId="{F7E238BB-F2F8-44B3-85F6-C5AF7E6EAE2D}" type="presParOf" srcId="{52B79232-C54B-4775-BB05-8D62FBA0F899}" destId="{4A754DD0-43F5-4B1A-943D-6B81D3041B64}" srcOrd="0" destOrd="0" presId="urn:microsoft.com/office/officeart/2008/layout/LinedList"/>
    <dgm:cxn modelId="{EF4B2CA8-CC92-4183-9718-F728B94A6FC0}" type="presParOf" srcId="{52B79232-C54B-4775-BB05-8D62FBA0F899}" destId="{21FABF65-2090-4FCE-B870-15603C0E62B9}" srcOrd="1" destOrd="0" presId="urn:microsoft.com/office/officeart/2008/layout/LinedList"/>
    <dgm:cxn modelId="{47652A11-1F7D-4653-BD5F-A484710EFC93}" type="presParOf" srcId="{48519C2E-6DCD-4B9E-B946-2E059BE83084}" destId="{FB89CA3D-4B94-4545-99AF-3A646F11A268}" srcOrd="4" destOrd="0" presId="urn:microsoft.com/office/officeart/2008/layout/LinedList"/>
    <dgm:cxn modelId="{274D3526-2608-4648-B60A-DD87F22F65EB}" type="presParOf" srcId="{48519C2E-6DCD-4B9E-B946-2E059BE83084}" destId="{93430DDC-BB25-4E98-B73C-17AF941BEEB5}" srcOrd="5" destOrd="0" presId="urn:microsoft.com/office/officeart/2008/layout/LinedList"/>
    <dgm:cxn modelId="{49E2F0E0-4F94-4380-9ED7-CE9BA501A485}" type="presParOf" srcId="{93430DDC-BB25-4E98-B73C-17AF941BEEB5}" destId="{D463F7BD-E070-4289-ADFC-25BBB82501DE}" srcOrd="0" destOrd="0" presId="urn:microsoft.com/office/officeart/2008/layout/LinedList"/>
    <dgm:cxn modelId="{CA4AB375-AEE2-40C1-9404-3D39C5E46694}" type="presParOf" srcId="{93430DDC-BB25-4E98-B73C-17AF941BEEB5}" destId="{59F62AEA-D279-4FA2-ADFC-7EF5DFA4796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CECC2D7-1188-4D97-8A95-D993D0ECCAB8}" type="doc">
      <dgm:prSet loTypeId="urn:microsoft.com/office/officeart/2016/7/layout/RepeatingBendingProcessNew" loCatId="process" qsTypeId="urn:microsoft.com/office/officeart/2005/8/quickstyle/simple2" qsCatId="simple" csTypeId="urn:microsoft.com/office/officeart/2005/8/colors/accent2_2" csCatId="accent2" phldr="1"/>
      <dgm:spPr/>
      <dgm:t>
        <a:bodyPr/>
        <a:lstStyle/>
        <a:p>
          <a:endParaRPr lang="en-US"/>
        </a:p>
      </dgm:t>
    </dgm:pt>
    <dgm:pt modelId="{81A0298E-C921-46E7-BA6E-8C20B1ECE5AD}">
      <dgm:prSet/>
      <dgm:spPr/>
      <dgm:t>
        <a:bodyPr/>
        <a:lstStyle/>
        <a:p>
          <a:r>
            <a:rPr lang="lt-LT" dirty="0">
              <a:solidFill>
                <a:schemeClr val="tx1"/>
              </a:solidFill>
              <a:latin typeface="Times New Roman" panose="02020603050405020304" pitchFamily="18" charset="0"/>
              <a:cs typeface="Times New Roman" panose="02020603050405020304" pitchFamily="18" charset="0"/>
            </a:rPr>
            <a:t>2025 m. įvyko 5 Kaišiadorių nevyriausybinių organizacijų tarybos susirinkimai:</a:t>
          </a:r>
          <a:endParaRPr lang="en-US" dirty="0">
            <a:solidFill>
              <a:schemeClr val="tx1"/>
            </a:solidFill>
            <a:latin typeface="Times New Roman" panose="02020603050405020304" pitchFamily="18" charset="0"/>
            <a:cs typeface="Times New Roman" panose="02020603050405020304" pitchFamily="18" charset="0"/>
          </a:endParaRPr>
        </a:p>
      </dgm:t>
    </dgm:pt>
    <dgm:pt modelId="{87518837-8C9A-447D-A406-6E9C5C3FFE73}" type="parTrans" cxnId="{9D07AA34-FA3B-469A-9F74-C04ED3E71781}">
      <dgm:prSet/>
      <dgm:spPr/>
      <dgm:t>
        <a:bodyPr/>
        <a:lstStyle/>
        <a:p>
          <a:endParaRPr lang="en-US"/>
        </a:p>
      </dgm:t>
    </dgm:pt>
    <dgm:pt modelId="{CE9E8D90-E94B-454E-BE83-67848BFB698E}" type="sibTrans" cxnId="{9D07AA34-FA3B-469A-9F74-C04ED3E71781}">
      <dgm:prSet/>
      <dgm:spPr/>
      <dgm:t>
        <a:bodyPr/>
        <a:lstStyle/>
        <a:p>
          <a:endParaRPr lang="en-US"/>
        </a:p>
      </dgm:t>
    </dgm:pt>
    <dgm:pt modelId="{9CDCC14A-505F-49D6-BB6A-FFFC66610F7B}">
      <dgm:prSet/>
      <dgm:spPr/>
      <dgm:t>
        <a:bodyPr/>
        <a:lstStyle/>
        <a:p>
          <a:r>
            <a:rPr lang="lt-LT" dirty="0">
              <a:solidFill>
                <a:schemeClr val="tx1"/>
              </a:solidFill>
              <a:latin typeface="Times New Roman" panose="02020603050405020304" pitchFamily="18" charset="0"/>
              <a:cs typeface="Times New Roman" panose="02020603050405020304" pitchFamily="18" charset="0"/>
            </a:rPr>
            <a:t>2025-01-08 svarstyta </a:t>
          </a:r>
          <a:r>
            <a:rPr lang="lt-LT" b="0" i="0" dirty="0">
              <a:solidFill>
                <a:schemeClr val="tx1"/>
              </a:solidFill>
              <a:effectLst/>
              <a:latin typeface="Times New Roman" panose="02020603050405020304" pitchFamily="18" charset="0"/>
              <a:cs typeface="Times New Roman" panose="02020603050405020304" pitchFamily="18" charset="0"/>
            </a:rPr>
            <a:t>NIPC rekomendacijos Kaišiadorių rajono savivaldybės nevyriausybinių organizacijų tarybai. </a:t>
          </a:r>
          <a:endParaRPr lang="en-US" dirty="0">
            <a:solidFill>
              <a:schemeClr val="tx1"/>
            </a:solidFill>
            <a:latin typeface="Times New Roman" panose="02020603050405020304" pitchFamily="18" charset="0"/>
            <a:cs typeface="Times New Roman" panose="02020603050405020304" pitchFamily="18" charset="0"/>
          </a:endParaRPr>
        </a:p>
      </dgm:t>
    </dgm:pt>
    <dgm:pt modelId="{C8BFF109-86F3-4E87-BDEC-CCBEDB99FB3F}" type="parTrans" cxnId="{895A9E0C-7214-499E-AF82-3F579B6962D9}">
      <dgm:prSet/>
      <dgm:spPr/>
      <dgm:t>
        <a:bodyPr/>
        <a:lstStyle/>
        <a:p>
          <a:endParaRPr lang="en-US"/>
        </a:p>
      </dgm:t>
    </dgm:pt>
    <dgm:pt modelId="{230F0C9F-0613-4F44-B398-849EC925E07D}" type="sibTrans" cxnId="{895A9E0C-7214-499E-AF82-3F579B6962D9}">
      <dgm:prSet/>
      <dgm:spPr/>
      <dgm:t>
        <a:bodyPr/>
        <a:lstStyle/>
        <a:p>
          <a:endParaRPr lang="en-US"/>
        </a:p>
      </dgm:t>
    </dgm:pt>
    <dgm:pt modelId="{4E29A0CA-453E-40A6-86C2-13900860FC37}">
      <dgm:prSet/>
      <dgm:spPr/>
      <dgm:t>
        <a:bodyPr/>
        <a:lstStyle/>
        <a:p>
          <a:r>
            <a:rPr lang="lt-LT" dirty="0">
              <a:solidFill>
                <a:schemeClr val="tx1"/>
              </a:solidFill>
              <a:latin typeface="Times New Roman" panose="02020603050405020304" pitchFamily="18" charset="0"/>
              <a:cs typeface="Times New Roman" panose="02020603050405020304" pitchFamily="18" charset="0"/>
            </a:rPr>
            <a:t>2025-01-20 svarstyta </a:t>
          </a:r>
          <a:r>
            <a:rPr lang="lt-LT" b="0" i="0" dirty="0">
              <a:solidFill>
                <a:schemeClr val="tx1"/>
              </a:solidFill>
              <a:effectLst/>
              <a:latin typeface="Times New Roman" panose="02020603050405020304" pitchFamily="18" charset="0"/>
              <a:cs typeface="Times New Roman" panose="02020603050405020304" pitchFamily="18" charset="0"/>
            </a:rPr>
            <a:t>galimybės Kaišiadorių rajono savivaldybei nepavaldžias nevyriausybines institucijas  įtraukti į socialinės srities viešųjų paslaugų teikimą savivaldybėje. </a:t>
          </a:r>
          <a:endParaRPr lang="en-US" dirty="0">
            <a:solidFill>
              <a:schemeClr val="tx1"/>
            </a:solidFill>
            <a:latin typeface="Times New Roman" panose="02020603050405020304" pitchFamily="18" charset="0"/>
            <a:cs typeface="Times New Roman" panose="02020603050405020304" pitchFamily="18" charset="0"/>
          </a:endParaRPr>
        </a:p>
      </dgm:t>
    </dgm:pt>
    <dgm:pt modelId="{8C56D3D9-726B-4889-B406-BB7553AFAFFE}" type="parTrans" cxnId="{15B4E800-3796-4ED5-9588-1B66CEE38760}">
      <dgm:prSet/>
      <dgm:spPr/>
      <dgm:t>
        <a:bodyPr/>
        <a:lstStyle/>
        <a:p>
          <a:endParaRPr lang="en-US"/>
        </a:p>
      </dgm:t>
    </dgm:pt>
    <dgm:pt modelId="{2BFF5E84-F0F9-4130-A02F-23E273A6197F}" type="sibTrans" cxnId="{15B4E800-3796-4ED5-9588-1B66CEE38760}">
      <dgm:prSet/>
      <dgm:spPr/>
      <dgm:t>
        <a:bodyPr/>
        <a:lstStyle/>
        <a:p>
          <a:endParaRPr lang="en-US"/>
        </a:p>
      </dgm:t>
    </dgm:pt>
    <dgm:pt modelId="{24CB8149-D752-4EBF-9A73-DB47EF9A483E}">
      <dgm:prSet/>
      <dgm:spPr/>
      <dgm:t>
        <a:bodyPr/>
        <a:lstStyle/>
        <a:p>
          <a:r>
            <a:rPr lang="lt-LT" dirty="0">
              <a:solidFill>
                <a:schemeClr val="tx1"/>
              </a:solidFill>
              <a:latin typeface="Times New Roman" panose="02020603050405020304" pitchFamily="18" charset="0"/>
              <a:cs typeface="Times New Roman" panose="02020603050405020304" pitchFamily="18" charset="0"/>
            </a:rPr>
            <a:t>2025-02-03 patvirtintas </a:t>
          </a:r>
          <a:r>
            <a:rPr lang="lt-LT" b="0" i="0" dirty="0">
              <a:solidFill>
                <a:schemeClr val="tx1"/>
              </a:solidFill>
              <a:effectLst/>
              <a:latin typeface="Times New Roman" panose="02020603050405020304" pitchFamily="18" charset="0"/>
              <a:cs typeface="Times New Roman" panose="02020603050405020304" pitchFamily="18" charset="0"/>
            </a:rPr>
            <a:t>Kaišiadorių rajono savivaldybės nevyriausybinių organizacijų tarybos 2025 m. veiklos planas.</a:t>
          </a:r>
          <a:endParaRPr lang="en-US" dirty="0">
            <a:solidFill>
              <a:schemeClr val="tx1"/>
            </a:solidFill>
            <a:latin typeface="Times New Roman" panose="02020603050405020304" pitchFamily="18" charset="0"/>
            <a:cs typeface="Times New Roman" panose="02020603050405020304" pitchFamily="18" charset="0"/>
          </a:endParaRPr>
        </a:p>
      </dgm:t>
    </dgm:pt>
    <dgm:pt modelId="{8B6B6D36-A474-4837-82C3-C58B33278077}" type="parTrans" cxnId="{C588A210-64D8-4334-80AC-FB1C6FD44213}">
      <dgm:prSet/>
      <dgm:spPr/>
      <dgm:t>
        <a:bodyPr/>
        <a:lstStyle/>
        <a:p>
          <a:endParaRPr lang="en-US"/>
        </a:p>
      </dgm:t>
    </dgm:pt>
    <dgm:pt modelId="{4C8B9927-3EC1-48B4-9B25-10B48B23F936}" type="sibTrans" cxnId="{C588A210-64D8-4334-80AC-FB1C6FD44213}">
      <dgm:prSet/>
      <dgm:spPr/>
      <dgm:t>
        <a:bodyPr/>
        <a:lstStyle/>
        <a:p>
          <a:endParaRPr lang="en-US"/>
        </a:p>
      </dgm:t>
    </dgm:pt>
    <dgm:pt modelId="{3BA5F3A1-08CE-477C-8DC5-55DB69D0E9D8}">
      <dgm:prSet/>
      <dgm:spPr/>
      <dgm:t>
        <a:bodyPr/>
        <a:lstStyle/>
        <a:p>
          <a:r>
            <a:rPr lang="lt-LT" dirty="0">
              <a:solidFill>
                <a:schemeClr val="tx1"/>
              </a:solidFill>
              <a:latin typeface="Times New Roman" panose="02020603050405020304" pitchFamily="18" charset="0"/>
              <a:cs typeface="Times New Roman" panose="02020603050405020304" pitchFamily="18" charset="0"/>
            </a:rPr>
            <a:t>2025-06-27 aptartas raštas </a:t>
          </a:r>
          <a:r>
            <a:rPr lang="lt-LT" b="0" i="0" dirty="0">
              <a:solidFill>
                <a:schemeClr val="tx1"/>
              </a:solidFill>
              <a:effectLst/>
              <a:latin typeface="Times New Roman" panose="02020603050405020304" pitchFamily="18" charset="0"/>
              <a:cs typeface="Times New Roman" panose="02020603050405020304" pitchFamily="18" charset="0"/>
            </a:rPr>
            <a:t>apie bendradarbiavimo galimybes ir tolimesnius veiksmus.</a:t>
          </a:r>
        </a:p>
        <a:p>
          <a:r>
            <a:rPr lang="lt-LT" b="0" i="0" dirty="0">
              <a:solidFill>
                <a:schemeClr val="tx1"/>
              </a:solidFill>
              <a:effectLst/>
              <a:latin typeface="Times New Roman" panose="02020603050405020304" pitchFamily="18" charset="0"/>
              <a:cs typeface="Times New Roman" panose="02020603050405020304" pitchFamily="18" charset="0"/>
            </a:rPr>
            <a:t>Diskusija apie savanorystės metų paminėjimo šventės organizavimą ir minėjimo būdus.</a:t>
          </a:r>
        </a:p>
        <a:p>
          <a:r>
            <a:rPr lang="lt-LT" b="0" i="0" dirty="0">
              <a:solidFill>
                <a:schemeClr val="tx1"/>
              </a:solidFill>
              <a:effectLst/>
              <a:latin typeface="Times New Roman" panose="02020603050405020304" pitchFamily="18" charset="0"/>
              <a:cs typeface="Times New Roman" panose="02020603050405020304" pitchFamily="18" charset="0"/>
            </a:rPr>
            <a:t>Informacija apie kadencijos pabaigą ir artėjančius rinkimus: procesas, terminai ir pasirengimas.</a:t>
          </a:r>
          <a:endParaRPr lang="en-US" dirty="0">
            <a:solidFill>
              <a:schemeClr val="tx1"/>
            </a:solidFill>
            <a:latin typeface="Times New Roman" panose="02020603050405020304" pitchFamily="18" charset="0"/>
            <a:cs typeface="Times New Roman" panose="02020603050405020304" pitchFamily="18" charset="0"/>
          </a:endParaRPr>
        </a:p>
      </dgm:t>
    </dgm:pt>
    <dgm:pt modelId="{35AB7030-5EA1-4290-81EE-3758CBCD76E0}" type="parTrans" cxnId="{098FF6FF-2EEC-441C-89F4-4B07F7A9498E}">
      <dgm:prSet/>
      <dgm:spPr/>
      <dgm:t>
        <a:bodyPr/>
        <a:lstStyle/>
        <a:p>
          <a:endParaRPr lang="pl-PL"/>
        </a:p>
      </dgm:t>
    </dgm:pt>
    <dgm:pt modelId="{3150B0E4-5673-4488-89C1-8BE1C0570842}" type="sibTrans" cxnId="{098FF6FF-2EEC-441C-89F4-4B07F7A9498E}">
      <dgm:prSet/>
      <dgm:spPr/>
      <dgm:t>
        <a:bodyPr/>
        <a:lstStyle/>
        <a:p>
          <a:endParaRPr lang="pl-PL"/>
        </a:p>
      </dgm:t>
    </dgm:pt>
    <dgm:pt modelId="{F8142F20-E31B-4FF8-8384-FD66C46F13FD}">
      <dgm:prSet/>
      <dgm:spPr/>
      <dgm:t>
        <a:bodyPr/>
        <a:lstStyle/>
        <a:p>
          <a:r>
            <a:rPr lang="lt-LT" dirty="0">
              <a:solidFill>
                <a:schemeClr val="tx1"/>
              </a:solidFill>
              <a:latin typeface="Times New Roman" panose="02020603050405020304" pitchFamily="18" charset="0"/>
              <a:cs typeface="Times New Roman" panose="02020603050405020304" pitchFamily="18" charset="0"/>
            </a:rPr>
            <a:t>2025-12-01 įvyko K</a:t>
          </a:r>
          <a:r>
            <a:rPr lang="lt-LT" b="0" i="0" dirty="0">
              <a:solidFill>
                <a:schemeClr val="tx1"/>
              </a:solidFill>
              <a:latin typeface="Times New Roman" panose="02020603050405020304" pitchFamily="18" charset="0"/>
              <a:cs typeface="Times New Roman" panose="02020603050405020304" pitchFamily="18" charset="0"/>
            </a:rPr>
            <a:t>aišiadorių rajono savivaldybės nevyriausybinių organizacijų pirmasis tarybos posėdis po tarybos išrinkimo (2025 m. lapkričio 27 d. Kaišiadorių rajono savivaldybės tarybos sprendimas Nr. V17E-275. Susitikimo metu įvyko: pirmininko išrinkimas, pirmininko pavaduotojo išrinkimas, posėdžių sekretoriaus paskyrimas.</a:t>
          </a:r>
          <a:endParaRPr lang="en-US" dirty="0">
            <a:solidFill>
              <a:schemeClr val="tx1"/>
            </a:solidFill>
            <a:latin typeface="Times New Roman" panose="02020603050405020304" pitchFamily="18" charset="0"/>
            <a:cs typeface="Times New Roman" panose="02020603050405020304" pitchFamily="18" charset="0"/>
          </a:endParaRPr>
        </a:p>
      </dgm:t>
    </dgm:pt>
    <dgm:pt modelId="{F6C7C919-F752-44C3-AC34-FB2B0A7435DA}" type="parTrans" cxnId="{A1E31BEC-5E1D-4EFF-A163-61A6414DF66F}">
      <dgm:prSet/>
      <dgm:spPr/>
      <dgm:t>
        <a:bodyPr/>
        <a:lstStyle/>
        <a:p>
          <a:endParaRPr lang="lt-LT"/>
        </a:p>
      </dgm:t>
    </dgm:pt>
    <dgm:pt modelId="{4357E121-07B6-479B-A1EA-C086CCCE4571}" type="sibTrans" cxnId="{A1E31BEC-5E1D-4EFF-A163-61A6414DF66F}">
      <dgm:prSet/>
      <dgm:spPr/>
      <dgm:t>
        <a:bodyPr/>
        <a:lstStyle/>
        <a:p>
          <a:endParaRPr lang="lt-LT"/>
        </a:p>
      </dgm:t>
    </dgm:pt>
    <dgm:pt modelId="{889DDCE0-5FE1-4640-AF54-0BE01AED7C7B}">
      <dgm:prSet/>
      <dgm:spPr/>
      <dgm:t>
        <a:bodyPr/>
        <a:lstStyle/>
        <a:p>
          <a:r>
            <a:rPr lang="lt-LT" dirty="0">
              <a:solidFill>
                <a:schemeClr val="tx1"/>
              </a:solidFill>
              <a:latin typeface="Times New Roman" panose="02020603050405020304" pitchFamily="18" charset="0"/>
              <a:cs typeface="Times New Roman" panose="02020603050405020304" pitchFamily="18" charset="0"/>
            </a:rPr>
            <a:t>2025 m. NVO tarybos narys dalyvavo Kaišiadorių rajono savivaldybės gyventojų iniciatyvų darbo grupėje</a:t>
          </a:r>
          <a:endParaRPr lang="en-US" dirty="0">
            <a:solidFill>
              <a:schemeClr val="tx1"/>
            </a:solidFill>
            <a:latin typeface="Times New Roman" panose="02020603050405020304" pitchFamily="18" charset="0"/>
            <a:cs typeface="Times New Roman" panose="02020603050405020304" pitchFamily="18" charset="0"/>
          </a:endParaRPr>
        </a:p>
      </dgm:t>
    </dgm:pt>
    <dgm:pt modelId="{4C5602F3-685B-44EB-818E-10564F34A2B1}" type="parTrans" cxnId="{ABC7F74A-BA88-4103-A13B-242061637757}">
      <dgm:prSet/>
      <dgm:spPr/>
      <dgm:t>
        <a:bodyPr/>
        <a:lstStyle/>
        <a:p>
          <a:endParaRPr lang="lt-LT"/>
        </a:p>
      </dgm:t>
    </dgm:pt>
    <dgm:pt modelId="{0D33A8E8-0A37-4800-9D3C-0CAAA24E2C77}" type="sibTrans" cxnId="{ABC7F74A-BA88-4103-A13B-242061637757}">
      <dgm:prSet/>
      <dgm:spPr/>
      <dgm:t>
        <a:bodyPr/>
        <a:lstStyle/>
        <a:p>
          <a:endParaRPr lang="lt-LT"/>
        </a:p>
      </dgm:t>
    </dgm:pt>
    <dgm:pt modelId="{E3D70DCF-80E4-42D4-91BB-8272EAAE8F0B}" type="pres">
      <dgm:prSet presAssocID="{8CECC2D7-1188-4D97-8A95-D993D0ECCAB8}" presName="Name0" presStyleCnt="0">
        <dgm:presLayoutVars>
          <dgm:dir/>
          <dgm:resizeHandles val="exact"/>
        </dgm:presLayoutVars>
      </dgm:prSet>
      <dgm:spPr/>
    </dgm:pt>
    <dgm:pt modelId="{C1BEA8AF-C5D1-444B-A2FF-A366B2B39C86}" type="pres">
      <dgm:prSet presAssocID="{81A0298E-C921-46E7-BA6E-8C20B1ECE5AD}" presName="node" presStyleLbl="node1" presStyleIdx="0" presStyleCnt="7">
        <dgm:presLayoutVars>
          <dgm:bulletEnabled val="1"/>
        </dgm:presLayoutVars>
      </dgm:prSet>
      <dgm:spPr/>
    </dgm:pt>
    <dgm:pt modelId="{93062988-ACB8-4D3F-A990-910E89350073}" type="pres">
      <dgm:prSet presAssocID="{CE9E8D90-E94B-454E-BE83-67848BFB698E}" presName="sibTrans" presStyleLbl="sibTrans1D1" presStyleIdx="0" presStyleCnt="6"/>
      <dgm:spPr/>
    </dgm:pt>
    <dgm:pt modelId="{845F868F-9ACC-4109-A482-394B42ADDC37}" type="pres">
      <dgm:prSet presAssocID="{CE9E8D90-E94B-454E-BE83-67848BFB698E}" presName="connectorText" presStyleLbl="sibTrans1D1" presStyleIdx="0" presStyleCnt="6"/>
      <dgm:spPr/>
    </dgm:pt>
    <dgm:pt modelId="{A32DD539-1917-4A5E-8DC5-383F74AB37FB}" type="pres">
      <dgm:prSet presAssocID="{9CDCC14A-505F-49D6-BB6A-FFFC66610F7B}" presName="node" presStyleLbl="node1" presStyleIdx="1" presStyleCnt="7">
        <dgm:presLayoutVars>
          <dgm:bulletEnabled val="1"/>
        </dgm:presLayoutVars>
      </dgm:prSet>
      <dgm:spPr/>
    </dgm:pt>
    <dgm:pt modelId="{924449BF-9B6E-40F2-84ED-84DEA1600C14}" type="pres">
      <dgm:prSet presAssocID="{230F0C9F-0613-4F44-B398-849EC925E07D}" presName="sibTrans" presStyleLbl="sibTrans1D1" presStyleIdx="1" presStyleCnt="6"/>
      <dgm:spPr/>
    </dgm:pt>
    <dgm:pt modelId="{797227E1-A272-4776-AC83-A91611DBCBB6}" type="pres">
      <dgm:prSet presAssocID="{230F0C9F-0613-4F44-B398-849EC925E07D}" presName="connectorText" presStyleLbl="sibTrans1D1" presStyleIdx="1" presStyleCnt="6"/>
      <dgm:spPr/>
    </dgm:pt>
    <dgm:pt modelId="{FC1E13FF-B7F4-4DB7-929B-F1835383B817}" type="pres">
      <dgm:prSet presAssocID="{4E29A0CA-453E-40A6-86C2-13900860FC37}" presName="node" presStyleLbl="node1" presStyleIdx="2" presStyleCnt="7">
        <dgm:presLayoutVars>
          <dgm:bulletEnabled val="1"/>
        </dgm:presLayoutVars>
      </dgm:prSet>
      <dgm:spPr/>
    </dgm:pt>
    <dgm:pt modelId="{F01A7363-ED73-4CE8-87E4-06BEE6615C66}" type="pres">
      <dgm:prSet presAssocID="{2BFF5E84-F0F9-4130-A02F-23E273A6197F}" presName="sibTrans" presStyleLbl="sibTrans1D1" presStyleIdx="2" presStyleCnt="6"/>
      <dgm:spPr/>
    </dgm:pt>
    <dgm:pt modelId="{111A5354-3ED0-4758-AC27-6CCC80547ABD}" type="pres">
      <dgm:prSet presAssocID="{2BFF5E84-F0F9-4130-A02F-23E273A6197F}" presName="connectorText" presStyleLbl="sibTrans1D1" presStyleIdx="2" presStyleCnt="6"/>
      <dgm:spPr/>
    </dgm:pt>
    <dgm:pt modelId="{1E01F77D-0FBF-48FD-A22B-A2CA33A637D3}" type="pres">
      <dgm:prSet presAssocID="{24CB8149-D752-4EBF-9A73-DB47EF9A483E}" presName="node" presStyleLbl="node1" presStyleIdx="3" presStyleCnt="7">
        <dgm:presLayoutVars>
          <dgm:bulletEnabled val="1"/>
        </dgm:presLayoutVars>
      </dgm:prSet>
      <dgm:spPr/>
    </dgm:pt>
    <dgm:pt modelId="{8836763B-254C-4009-B4C5-C543980F9782}" type="pres">
      <dgm:prSet presAssocID="{4C8B9927-3EC1-48B4-9B25-10B48B23F936}" presName="sibTrans" presStyleLbl="sibTrans1D1" presStyleIdx="3" presStyleCnt="6"/>
      <dgm:spPr/>
    </dgm:pt>
    <dgm:pt modelId="{313A4A09-B763-4C0E-9DDD-392CA892A830}" type="pres">
      <dgm:prSet presAssocID="{4C8B9927-3EC1-48B4-9B25-10B48B23F936}" presName="connectorText" presStyleLbl="sibTrans1D1" presStyleIdx="3" presStyleCnt="6"/>
      <dgm:spPr/>
    </dgm:pt>
    <dgm:pt modelId="{77C80951-D9C9-4D22-9CCD-E5FF093FAE15}" type="pres">
      <dgm:prSet presAssocID="{3BA5F3A1-08CE-477C-8DC5-55DB69D0E9D8}" presName="node" presStyleLbl="node1" presStyleIdx="4" presStyleCnt="7">
        <dgm:presLayoutVars>
          <dgm:bulletEnabled val="1"/>
        </dgm:presLayoutVars>
      </dgm:prSet>
      <dgm:spPr/>
    </dgm:pt>
    <dgm:pt modelId="{39D49367-257C-4B54-AE31-3CCC1A368612}" type="pres">
      <dgm:prSet presAssocID="{3150B0E4-5673-4488-89C1-8BE1C0570842}" presName="sibTrans" presStyleLbl="sibTrans1D1" presStyleIdx="4" presStyleCnt="6"/>
      <dgm:spPr/>
    </dgm:pt>
    <dgm:pt modelId="{BE2095A9-AA60-49A5-B5D8-0B2661814AF9}" type="pres">
      <dgm:prSet presAssocID="{3150B0E4-5673-4488-89C1-8BE1C0570842}" presName="connectorText" presStyleLbl="sibTrans1D1" presStyleIdx="4" presStyleCnt="6"/>
      <dgm:spPr/>
    </dgm:pt>
    <dgm:pt modelId="{105C9654-1DBD-4F10-BB18-491837A85B3B}" type="pres">
      <dgm:prSet presAssocID="{F8142F20-E31B-4FF8-8384-FD66C46F13FD}" presName="node" presStyleLbl="node1" presStyleIdx="5" presStyleCnt="7">
        <dgm:presLayoutVars>
          <dgm:bulletEnabled val="1"/>
        </dgm:presLayoutVars>
      </dgm:prSet>
      <dgm:spPr/>
    </dgm:pt>
    <dgm:pt modelId="{11859E6B-D858-4D6F-BB79-C6E51874FA9A}" type="pres">
      <dgm:prSet presAssocID="{4357E121-07B6-479B-A1EA-C086CCCE4571}" presName="sibTrans" presStyleLbl="sibTrans1D1" presStyleIdx="5" presStyleCnt="6"/>
      <dgm:spPr/>
    </dgm:pt>
    <dgm:pt modelId="{E64A74DC-3AFC-457F-B07B-12FD9178FA2C}" type="pres">
      <dgm:prSet presAssocID="{4357E121-07B6-479B-A1EA-C086CCCE4571}" presName="connectorText" presStyleLbl="sibTrans1D1" presStyleIdx="5" presStyleCnt="6"/>
      <dgm:spPr/>
    </dgm:pt>
    <dgm:pt modelId="{8EA091EA-A282-413D-B21E-7EDEE211C80C}" type="pres">
      <dgm:prSet presAssocID="{889DDCE0-5FE1-4640-AF54-0BE01AED7C7B}" presName="node" presStyleLbl="node1" presStyleIdx="6" presStyleCnt="7">
        <dgm:presLayoutVars>
          <dgm:bulletEnabled val="1"/>
        </dgm:presLayoutVars>
      </dgm:prSet>
      <dgm:spPr/>
    </dgm:pt>
  </dgm:ptLst>
  <dgm:cxnLst>
    <dgm:cxn modelId="{15B4E800-3796-4ED5-9588-1B66CEE38760}" srcId="{8CECC2D7-1188-4D97-8A95-D993D0ECCAB8}" destId="{4E29A0CA-453E-40A6-86C2-13900860FC37}" srcOrd="2" destOrd="0" parTransId="{8C56D3D9-726B-4889-B406-BB7553AFAFFE}" sibTransId="{2BFF5E84-F0F9-4130-A02F-23E273A6197F}"/>
    <dgm:cxn modelId="{489AD501-70A9-4EC9-A274-D0C2EE9794A1}" type="presOf" srcId="{3150B0E4-5673-4488-89C1-8BE1C0570842}" destId="{BE2095A9-AA60-49A5-B5D8-0B2661814AF9}" srcOrd="1" destOrd="0" presId="urn:microsoft.com/office/officeart/2016/7/layout/RepeatingBendingProcessNew"/>
    <dgm:cxn modelId="{895A9E0C-7214-499E-AF82-3F579B6962D9}" srcId="{8CECC2D7-1188-4D97-8A95-D993D0ECCAB8}" destId="{9CDCC14A-505F-49D6-BB6A-FFFC66610F7B}" srcOrd="1" destOrd="0" parTransId="{C8BFF109-86F3-4E87-BDEC-CCBEDB99FB3F}" sibTransId="{230F0C9F-0613-4F44-B398-849EC925E07D}"/>
    <dgm:cxn modelId="{C588A210-64D8-4334-80AC-FB1C6FD44213}" srcId="{8CECC2D7-1188-4D97-8A95-D993D0ECCAB8}" destId="{24CB8149-D752-4EBF-9A73-DB47EF9A483E}" srcOrd="3" destOrd="0" parTransId="{8B6B6D36-A474-4837-82C3-C58B33278077}" sibTransId="{4C8B9927-3EC1-48B4-9B25-10B48B23F936}"/>
    <dgm:cxn modelId="{0BD21B17-F71F-409D-A0E6-4076029D0906}" type="presOf" srcId="{CE9E8D90-E94B-454E-BE83-67848BFB698E}" destId="{93062988-ACB8-4D3F-A990-910E89350073}" srcOrd="0" destOrd="0" presId="urn:microsoft.com/office/officeart/2016/7/layout/RepeatingBendingProcessNew"/>
    <dgm:cxn modelId="{0CB9DE1E-A6B9-4587-993F-98E042734A2B}" type="presOf" srcId="{3BA5F3A1-08CE-477C-8DC5-55DB69D0E9D8}" destId="{77C80951-D9C9-4D22-9CCD-E5FF093FAE15}" srcOrd="0" destOrd="0" presId="urn:microsoft.com/office/officeart/2016/7/layout/RepeatingBendingProcessNew"/>
    <dgm:cxn modelId="{248D0123-D9AB-4583-9D23-7D05DBCC8B63}" type="presOf" srcId="{F8142F20-E31B-4FF8-8384-FD66C46F13FD}" destId="{105C9654-1DBD-4F10-BB18-491837A85B3B}" srcOrd="0" destOrd="0" presId="urn:microsoft.com/office/officeart/2016/7/layout/RepeatingBendingProcessNew"/>
    <dgm:cxn modelId="{D308912D-78E0-432E-BFAF-EEFF28A4058E}" type="presOf" srcId="{9CDCC14A-505F-49D6-BB6A-FFFC66610F7B}" destId="{A32DD539-1917-4A5E-8DC5-383F74AB37FB}" srcOrd="0" destOrd="0" presId="urn:microsoft.com/office/officeart/2016/7/layout/RepeatingBendingProcessNew"/>
    <dgm:cxn modelId="{9D07AA34-FA3B-469A-9F74-C04ED3E71781}" srcId="{8CECC2D7-1188-4D97-8A95-D993D0ECCAB8}" destId="{81A0298E-C921-46E7-BA6E-8C20B1ECE5AD}" srcOrd="0" destOrd="0" parTransId="{87518837-8C9A-447D-A406-6E9C5C3FFE73}" sibTransId="{CE9E8D90-E94B-454E-BE83-67848BFB698E}"/>
    <dgm:cxn modelId="{EC268835-559F-4BF3-AEAF-5BD0311AE5F0}" type="presOf" srcId="{889DDCE0-5FE1-4640-AF54-0BE01AED7C7B}" destId="{8EA091EA-A282-413D-B21E-7EDEE211C80C}" srcOrd="0" destOrd="0" presId="urn:microsoft.com/office/officeart/2016/7/layout/RepeatingBendingProcessNew"/>
    <dgm:cxn modelId="{AC309E40-EF2A-4B8A-B43B-17FEDC2364B2}" type="presOf" srcId="{8CECC2D7-1188-4D97-8A95-D993D0ECCAB8}" destId="{E3D70DCF-80E4-42D4-91BB-8272EAAE8F0B}" srcOrd="0" destOrd="0" presId="urn:microsoft.com/office/officeart/2016/7/layout/RepeatingBendingProcessNew"/>
    <dgm:cxn modelId="{40C06C69-86C0-4266-A8C5-43FDCF9C11DD}" type="presOf" srcId="{81A0298E-C921-46E7-BA6E-8C20B1ECE5AD}" destId="{C1BEA8AF-C5D1-444B-A2FF-A366B2B39C86}" srcOrd="0" destOrd="0" presId="urn:microsoft.com/office/officeart/2016/7/layout/RepeatingBendingProcessNew"/>
    <dgm:cxn modelId="{ABC7F74A-BA88-4103-A13B-242061637757}" srcId="{8CECC2D7-1188-4D97-8A95-D993D0ECCAB8}" destId="{889DDCE0-5FE1-4640-AF54-0BE01AED7C7B}" srcOrd="6" destOrd="0" parTransId="{4C5602F3-685B-44EB-818E-10564F34A2B1}" sibTransId="{0D33A8E8-0A37-4800-9D3C-0CAAA24E2C77}"/>
    <dgm:cxn modelId="{8CA2F94C-8A7A-436A-AD7C-42F2D004E769}" type="presOf" srcId="{4C8B9927-3EC1-48B4-9B25-10B48B23F936}" destId="{313A4A09-B763-4C0E-9DDD-392CA892A830}" srcOrd="1" destOrd="0" presId="urn:microsoft.com/office/officeart/2016/7/layout/RepeatingBendingProcessNew"/>
    <dgm:cxn modelId="{FB95B96D-5637-4A0E-AC93-7A4911896898}" type="presOf" srcId="{4357E121-07B6-479B-A1EA-C086CCCE4571}" destId="{11859E6B-D858-4D6F-BB79-C6E51874FA9A}" srcOrd="0" destOrd="0" presId="urn:microsoft.com/office/officeart/2016/7/layout/RepeatingBendingProcessNew"/>
    <dgm:cxn modelId="{4243B74F-366C-4AC5-BBDD-ABEB0227C655}" type="presOf" srcId="{4357E121-07B6-479B-A1EA-C086CCCE4571}" destId="{E64A74DC-3AFC-457F-B07B-12FD9178FA2C}" srcOrd="1" destOrd="0" presId="urn:microsoft.com/office/officeart/2016/7/layout/RepeatingBendingProcessNew"/>
    <dgm:cxn modelId="{87604A51-CCB0-40CE-AC61-B7C652CC64E0}" type="presOf" srcId="{4E29A0CA-453E-40A6-86C2-13900860FC37}" destId="{FC1E13FF-B7F4-4DB7-929B-F1835383B817}" srcOrd="0" destOrd="0" presId="urn:microsoft.com/office/officeart/2016/7/layout/RepeatingBendingProcessNew"/>
    <dgm:cxn modelId="{1A14A257-A96A-487F-A10E-106C2FC2FE41}" type="presOf" srcId="{2BFF5E84-F0F9-4130-A02F-23E273A6197F}" destId="{111A5354-3ED0-4758-AC27-6CCC80547ABD}" srcOrd="1" destOrd="0" presId="urn:microsoft.com/office/officeart/2016/7/layout/RepeatingBendingProcessNew"/>
    <dgm:cxn modelId="{B6CFE089-C505-42B9-B6A6-AC4A3492D687}" type="presOf" srcId="{230F0C9F-0613-4F44-B398-849EC925E07D}" destId="{797227E1-A272-4776-AC83-A91611DBCBB6}" srcOrd="1" destOrd="0" presId="urn:microsoft.com/office/officeart/2016/7/layout/RepeatingBendingProcessNew"/>
    <dgm:cxn modelId="{B975E78C-0E9B-4228-863D-1D4856B563F7}" type="presOf" srcId="{CE9E8D90-E94B-454E-BE83-67848BFB698E}" destId="{845F868F-9ACC-4109-A482-394B42ADDC37}" srcOrd="1" destOrd="0" presId="urn:microsoft.com/office/officeart/2016/7/layout/RepeatingBendingProcessNew"/>
    <dgm:cxn modelId="{F00C36B6-0B93-4922-9C86-3E5DFFC3F672}" type="presOf" srcId="{230F0C9F-0613-4F44-B398-849EC925E07D}" destId="{924449BF-9B6E-40F2-84ED-84DEA1600C14}" srcOrd="0" destOrd="0" presId="urn:microsoft.com/office/officeart/2016/7/layout/RepeatingBendingProcessNew"/>
    <dgm:cxn modelId="{AFD727CB-5B0F-4AFB-856C-3EC702EF5531}" type="presOf" srcId="{4C8B9927-3EC1-48B4-9B25-10B48B23F936}" destId="{8836763B-254C-4009-B4C5-C543980F9782}" srcOrd="0" destOrd="0" presId="urn:microsoft.com/office/officeart/2016/7/layout/RepeatingBendingProcessNew"/>
    <dgm:cxn modelId="{BBAD44CD-F611-42E6-B565-819F8577F459}" type="presOf" srcId="{2BFF5E84-F0F9-4130-A02F-23E273A6197F}" destId="{F01A7363-ED73-4CE8-87E4-06BEE6615C66}" srcOrd="0" destOrd="0" presId="urn:microsoft.com/office/officeart/2016/7/layout/RepeatingBendingProcessNew"/>
    <dgm:cxn modelId="{EC7CD8E3-F2CC-4839-8433-AE708AA60785}" type="presOf" srcId="{24CB8149-D752-4EBF-9A73-DB47EF9A483E}" destId="{1E01F77D-0FBF-48FD-A22B-A2CA33A637D3}" srcOrd="0" destOrd="0" presId="urn:microsoft.com/office/officeart/2016/7/layout/RepeatingBendingProcessNew"/>
    <dgm:cxn modelId="{A1E31BEC-5E1D-4EFF-A163-61A6414DF66F}" srcId="{8CECC2D7-1188-4D97-8A95-D993D0ECCAB8}" destId="{F8142F20-E31B-4FF8-8384-FD66C46F13FD}" srcOrd="5" destOrd="0" parTransId="{F6C7C919-F752-44C3-AC34-FB2B0A7435DA}" sibTransId="{4357E121-07B6-479B-A1EA-C086CCCE4571}"/>
    <dgm:cxn modelId="{D58A39F8-F94A-456A-B1E2-DE409267079B}" type="presOf" srcId="{3150B0E4-5673-4488-89C1-8BE1C0570842}" destId="{39D49367-257C-4B54-AE31-3CCC1A368612}" srcOrd="0" destOrd="0" presId="urn:microsoft.com/office/officeart/2016/7/layout/RepeatingBendingProcessNew"/>
    <dgm:cxn modelId="{098FF6FF-2EEC-441C-89F4-4B07F7A9498E}" srcId="{8CECC2D7-1188-4D97-8A95-D993D0ECCAB8}" destId="{3BA5F3A1-08CE-477C-8DC5-55DB69D0E9D8}" srcOrd="4" destOrd="0" parTransId="{35AB7030-5EA1-4290-81EE-3758CBCD76E0}" sibTransId="{3150B0E4-5673-4488-89C1-8BE1C0570842}"/>
    <dgm:cxn modelId="{B800E824-6645-4B0E-AB82-3015E1C489FC}" type="presParOf" srcId="{E3D70DCF-80E4-42D4-91BB-8272EAAE8F0B}" destId="{C1BEA8AF-C5D1-444B-A2FF-A366B2B39C86}" srcOrd="0" destOrd="0" presId="urn:microsoft.com/office/officeart/2016/7/layout/RepeatingBendingProcessNew"/>
    <dgm:cxn modelId="{B39DF535-146E-4EE5-AFAE-69DE0C0D0C8A}" type="presParOf" srcId="{E3D70DCF-80E4-42D4-91BB-8272EAAE8F0B}" destId="{93062988-ACB8-4D3F-A990-910E89350073}" srcOrd="1" destOrd="0" presId="urn:microsoft.com/office/officeart/2016/7/layout/RepeatingBendingProcessNew"/>
    <dgm:cxn modelId="{D20FFBE7-6277-495F-8300-BA64BC93C887}" type="presParOf" srcId="{93062988-ACB8-4D3F-A990-910E89350073}" destId="{845F868F-9ACC-4109-A482-394B42ADDC37}" srcOrd="0" destOrd="0" presId="urn:microsoft.com/office/officeart/2016/7/layout/RepeatingBendingProcessNew"/>
    <dgm:cxn modelId="{4563B17A-61DA-4A0B-9AF5-7B4CEBAB234F}" type="presParOf" srcId="{E3D70DCF-80E4-42D4-91BB-8272EAAE8F0B}" destId="{A32DD539-1917-4A5E-8DC5-383F74AB37FB}" srcOrd="2" destOrd="0" presId="urn:microsoft.com/office/officeart/2016/7/layout/RepeatingBendingProcessNew"/>
    <dgm:cxn modelId="{E0782C90-3484-476A-A5D4-FF00CC3D0E2F}" type="presParOf" srcId="{E3D70DCF-80E4-42D4-91BB-8272EAAE8F0B}" destId="{924449BF-9B6E-40F2-84ED-84DEA1600C14}" srcOrd="3" destOrd="0" presId="urn:microsoft.com/office/officeart/2016/7/layout/RepeatingBendingProcessNew"/>
    <dgm:cxn modelId="{CADC86BA-9EDB-4CC8-BBB2-CFBDA1FBB7DC}" type="presParOf" srcId="{924449BF-9B6E-40F2-84ED-84DEA1600C14}" destId="{797227E1-A272-4776-AC83-A91611DBCBB6}" srcOrd="0" destOrd="0" presId="urn:microsoft.com/office/officeart/2016/7/layout/RepeatingBendingProcessNew"/>
    <dgm:cxn modelId="{6EEA36BC-64EB-4541-B50A-FCFF451610B1}" type="presParOf" srcId="{E3D70DCF-80E4-42D4-91BB-8272EAAE8F0B}" destId="{FC1E13FF-B7F4-4DB7-929B-F1835383B817}" srcOrd="4" destOrd="0" presId="urn:microsoft.com/office/officeart/2016/7/layout/RepeatingBendingProcessNew"/>
    <dgm:cxn modelId="{D09E2C0F-DD90-48C7-9317-C1AA66AF310B}" type="presParOf" srcId="{E3D70DCF-80E4-42D4-91BB-8272EAAE8F0B}" destId="{F01A7363-ED73-4CE8-87E4-06BEE6615C66}" srcOrd="5" destOrd="0" presId="urn:microsoft.com/office/officeart/2016/7/layout/RepeatingBendingProcessNew"/>
    <dgm:cxn modelId="{CD8F4945-CBF9-4072-8AEF-19920ADDACAB}" type="presParOf" srcId="{F01A7363-ED73-4CE8-87E4-06BEE6615C66}" destId="{111A5354-3ED0-4758-AC27-6CCC80547ABD}" srcOrd="0" destOrd="0" presId="urn:microsoft.com/office/officeart/2016/7/layout/RepeatingBendingProcessNew"/>
    <dgm:cxn modelId="{498D2289-BF89-480A-B9DE-4A3624F32A00}" type="presParOf" srcId="{E3D70DCF-80E4-42D4-91BB-8272EAAE8F0B}" destId="{1E01F77D-0FBF-48FD-A22B-A2CA33A637D3}" srcOrd="6" destOrd="0" presId="urn:microsoft.com/office/officeart/2016/7/layout/RepeatingBendingProcessNew"/>
    <dgm:cxn modelId="{159C03E3-0D1A-4F59-941D-DC986BE6EB2C}" type="presParOf" srcId="{E3D70DCF-80E4-42D4-91BB-8272EAAE8F0B}" destId="{8836763B-254C-4009-B4C5-C543980F9782}" srcOrd="7" destOrd="0" presId="urn:microsoft.com/office/officeart/2016/7/layout/RepeatingBendingProcessNew"/>
    <dgm:cxn modelId="{993DEA70-BA84-4FA7-8EB1-B62051CD2A52}" type="presParOf" srcId="{8836763B-254C-4009-B4C5-C543980F9782}" destId="{313A4A09-B763-4C0E-9DDD-392CA892A830}" srcOrd="0" destOrd="0" presId="urn:microsoft.com/office/officeart/2016/7/layout/RepeatingBendingProcessNew"/>
    <dgm:cxn modelId="{F451F9B4-E6D3-4CA8-9C4D-925F4BDDDF2B}" type="presParOf" srcId="{E3D70DCF-80E4-42D4-91BB-8272EAAE8F0B}" destId="{77C80951-D9C9-4D22-9CCD-E5FF093FAE15}" srcOrd="8" destOrd="0" presId="urn:microsoft.com/office/officeart/2016/7/layout/RepeatingBendingProcessNew"/>
    <dgm:cxn modelId="{8EB509F8-D852-4D01-B158-A8EF096838ED}" type="presParOf" srcId="{E3D70DCF-80E4-42D4-91BB-8272EAAE8F0B}" destId="{39D49367-257C-4B54-AE31-3CCC1A368612}" srcOrd="9" destOrd="0" presId="urn:microsoft.com/office/officeart/2016/7/layout/RepeatingBendingProcessNew"/>
    <dgm:cxn modelId="{7CD5AA09-0C65-41D5-AB26-6B7091759386}" type="presParOf" srcId="{39D49367-257C-4B54-AE31-3CCC1A368612}" destId="{BE2095A9-AA60-49A5-B5D8-0B2661814AF9}" srcOrd="0" destOrd="0" presId="urn:microsoft.com/office/officeart/2016/7/layout/RepeatingBendingProcessNew"/>
    <dgm:cxn modelId="{A3516726-2B61-4B8A-B7DE-29F949E5AFBE}" type="presParOf" srcId="{E3D70DCF-80E4-42D4-91BB-8272EAAE8F0B}" destId="{105C9654-1DBD-4F10-BB18-491837A85B3B}" srcOrd="10" destOrd="0" presId="urn:microsoft.com/office/officeart/2016/7/layout/RepeatingBendingProcessNew"/>
    <dgm:cxn modelId="{F16AE1B3-0DC6-4C44-A42E-E07BAB7C0EC2}" type="presParOf" srcId="{E3D70DCF-80E4-42D4-91BB-8272EAAE8F0B}" destId="{11859E6B-D858-4D6F-BB79-C6E51874FA9A}" srcOrd="11" destOrd="0" presId="urn:microsoft.com/office/officeart/2016/7/layout/RepeatingBendingProcessNew"/>
    <dgm:cxn modelId="{5436D319-546C-400E-B9A2-45820F576507}" type="presParOf" srcId="{11859E6B-D858-4D6F-BB79-C6E51874FA9A}" destId="{E64A74DC-3AFC-457F-B07B-12FD9178FA2C}" srcOrd="0" destOrd="0" presId="urn:microsoft.com/office/officeart/2016/7/layout/RepeatingBendingProcessNew"/>
    <dgm:cxn modelId="{9831E84A-A02C-4C08-9FC0-DA926E33D88D}" type="presParOf" srcId="{E3D70DCF-80E4-42D4-91BB-8272EAAE8F0B}" destId="{8EA091EA-A282-413D-B21E-7EDEE211C80C}" srcOrd="12"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4651A5A-90AF-447C-B24A-823642E78B54}" type="doc">
      <dgm:prSet loTypeId="urn:microsoft.com/office/officeart/2005/8/layout/vProcess5" loCatId="process" qsTypeId="urn:microsoft.com/office/officeart/2005/8/quickstyle/simple5" qsCatId="simple" csTypeId="urn:microsoft.com/office/officeart/2005/8/colors/accent2_2" csCatId="accent2" phldr="1"/>
      <dgm:spPr/>
      <dgm:t>
        <a:bodyPr/>
        <a:lstStyle/>
        <a:p>
          <a:endParaRPr lang="lt-LT"/>
        </a:p>
      </dgm:t>
    </dgm:pt>
    <dgm:pt modelId="{1DC6A9F1-CD82-4902-A11C-9E84398AAE3B}">
      <dgm:prSet custT="1"/>
      <dgm:spPr/>
      <dgm:t>
        <a:bodyPr/>
        <a:lstStyle/>
        <a:p>
          <a:r>
            <a:rPr lang="lt-LT" sz="1800" b="0" dirty="0">
              <a:solidFill>
                <a:schemeClr val="tx1"/>
              </a:solidFill>
              <a:latin typeface="Times New Roman" panose="02020603050405020304" pitchFamily="18" charset="0"/>
              <a:cs typeface="Times New Roman" panose="02020603050405020304" pitchFamily="18" charset="0"/>
            </a:rPr>
            <a:t>Kaišiadorių rajono savivaldybės NVO tarybos atstovai dalyvavo istoriniame NVO tarybų susitikime Zarasuose</a:t>
          </a:r>
        </a:p>
      </dgm:t>
    </dgm:pt>
    <dgm:pt modelId="{96FBEA11-B3FB-442F-A706-7B8D6A335DF3}" type="parTrans" cxnId="{E8BEFA7C-DA3A-4915-9882-706BCAF4CF98}">
      <dgm:prSet/>
      <dgm:spPr/>
      <dgm:t>
        <a:bodyPr/>
        <a:lstStyle/>
        <a:p>
          <a:endParaRPr lang="lt-LT"/>
        </a:p>
      </dgm:t>
    </dgm:pt>
    <dgm:pt modelId="{12E1A5B7-17B2-4B95-87F5-BA73CFE99571}" type="sibTrans" cxnId="{E8BEFA7C-DA3A-4915-9882-706BCAF4CF98}">
      <dgm:prSet/>
      <dgm:spPr/>
      <dgm:t>
        <a:bodyPr/>
        <a:lstStyle/>
        <a:p>
          <a:endParaRPr lang="lt-LT"/>
        </a:p>
      </dgm:t>
    </dgm:pt>
    <dgm:pt modelId="{A1D33B2C-6644-4610-A89E-39DD0DC77341}">
      <dgm:prSet custT="1"/>
      <dgm:spPr/>
      <dgm:t>
        <a:bodyPr/>
        <a:lstStyle/>
        <a:p>
          <a:r>
            <a:rPr lang="lt-LT" sz="1000" b="0" dirty="0">
              <a:solidFill>
                <a:schemeClr val="tx1"/>
              </a:solidFill>
              <a:latin typeface="Times New Roman" panose="02020603050405020304" pitchFamily="18" charset="0"/>
              <a:cs typeface="Times New Roman" panose="02020603050405020304" pitchFamily="18" charset="0"/>
            </a:rPr>
            <a:t>Spalio 15 d. Zarasuose įvykęs pirmasis Lietuvoje NVO tarybų susitikimas sulaukė didelio dalyvių susidomėjimo ir tapo reikšmingu žingsniu stiprinant pilietinę visuomenę mūsų šalyje. </a:t>
          </a:r>
          <a:endParaRPr lang="en-US" sz="1000" b="0" dirty="0">
            <a:solidFill>
              <a:schemeClr val="tx1"/>
            </a:solidFill>
            <a:latin typeface="Times New Roman" panose="02020603050405020304" pitchFamily="18" charset="0"/>
            <a:cs typeface="Times New Roman" panose="02020603050405020304" pitchFamily="18" charset="0"/>
          </a:endParaRPr>
        </a:p>
        <a:p>
          <a:r>
            <a:rPr lang="lt-LT" sz="1000" b="0" dirty="0">
              <a:solidFill>
                <a:schemeClr val="tx1"/>
              </a:solidFill>
              <a:latin typeface="Times New Roman" panose="02020603050405020304" pitchFamily="18" charset="0"/>
              <a:cs typeface="Times New Roman" panose="02020603050405020304" pitchFamily="18" charset="0"/>
            </a:rPr>
            <a:t>NVO tarybų sąskrydžio metu, pradedant neformaliais pusryčiais bendruomenėse ir baigiant oficialiomis diskusijomis Zarasų savivaldybės viešojoje bibliotekoje, susirinko atstovai iš įvairių Lietuvos savivaldybių, tarp jų – ir Kaišiadorių rajono. </a:t>
          </a:r>
        </a:p>
      </dgm:t>
    </dgm:pt>
    <dgm:pt modelId="{3F45B0C5-F9D5-4846-B86C-41F8E6356EE3}" type="parTrans" cxnId="{DA61705B-FAB5-4791-9798-A6F91D958F11}">
      <dgm:prSet/>
      <dgm:spPr/>
      <dgm:t>
        <a:bodyPr/>
        <a:lstStyle/>
        <a:p>
          <a:endParaRPr lang="lt-LT"/>
        </a:p>
      </dgm:t>
    </dgm:pt>
    <dgm:pt modelId="{A287A881-CAED-4599-B4E0-FEC2EB2EF045}" type="sibTrans" cxnId="{DA61705B-FAB5-4791-9798-A6F91D958F11}">
      <dgm:prSet/>
      <dgm:spPr/>
      <dgm:t>
        <a:bodyPr/>
        <a:lstStyle/>
        <a:p>
          <a:endParaRPr lang="lt-LT"/>
        </a:p>
      </dgm:t>
    </dgm:pt>
    <dgm:pt modelId="{30EBC614-284C-437D-9722-81CB242CFD31}" type="pres">
      <dgm:prSet presAssocID="{74651A5A-90AF-447C-B24A-823642E78B54}" presName="outerComposite" presStyleCnt="0">
        <dgm:presLayoutVars>
          <dgm:chMax val="5"/>
          <dgm:dir/>
          <dgm:resizeHandles val="exact"/>
        </dgm:presLayoutVars>
      </dgm:prSet>
      <dgm:spPr/>
    </dgm:pt>
    <dgm:pt modelId="{F5F199E5-9597-4A42-B5C8-D648CE9736CE}" type="pres">
      <dgm:prSet presAssocID="{74651A5A-90AF-447C-B24A-823642E78B54}" presName="dummyMaxCanvas" presStyleCnt="0">
        <dgm:presLayoutVars/>
      </dgm:prSet>
      <dgm:spPr/>
    </dgm:pt>
    <dgm:pt modelId="{6C35DF3B-75AC-48B4-8655-79DA313745F9}" type="pres">
      <dgm:prSet presAssocID="{74651A5A-90AF-447C-B24A-823642E78B54}" presName="TwoNodes_1" presStyleLbl="node1" presStyleIdx="0" presStyleCnt="2">
        <dgm:presLayoutVars>
          <dgm:bulletEnabled val="1"/>
        </dgm:presLayoutVars>
      </dgm:prSet>
      <dgm:spPr/>
    </dgm:pt>
    <dgm:pt modelId="{97E2F9D3-5F1A-4590-AE3C-DFE72C65A74E}" type="pres">
      <dgm:prSet presAssocID="{74651A5A-90AF-447C-B24A-823642E78B54}" presName="TwoNodes_2" presStyleLbl="node1" presStyleIdx="1" presStyleCnt="2">
        <dgm:presLayoutVars>
          <dgm:bulletEnabled val="1"/>
        </dgm:presLayoutVars>
      </dgm:prSet>
      <dgm:spPr/>
    </dgm:pt>
    <dgm:pt modelId="{286D9D09-0161-4257-93D3-EEC8A05E2C9E}" type="pres">
      <dgm:prSet presAssocID="{74651A5A-90AF-447C-B24A-823642E78B54}" presName="TwoConn_1-2" presStyleLbl="fgAccFollowNode1" presStyleIdx="0" presStyleCnt="1">
        <dgm:presLayoutVars>
          <dgm:bulletEnabled val="1"/>
        </dgm:presLayoutVars>
      </dgm:prSet>
      <dgm:spPr/>
    </dgm:pt>
    <dgm:pt modelId="{66F4B1EC-E97F-4095-9CB3-56FCACE1D33F}" type="pres">
      <dgm:prSet presAssocID="{74651A5A-90AF-447C-B24A-823642E78B54}" presName="TwoNodes_1_text" presStyleLbl="node1" presStyleIdx="1" presStyleCnt="2">
        <dgm:presLayoutVars>
          <dgm:bulletEnabled val="1"/>
        </dgm:presLayoutVars>
      </dgm:prSet>
      <dgm:spPr/>
    </dgm:pt>
    <dgm:pt modelId="{1E2A3BEC-ACB8-410D-A6EF-ADCEA6F3A706}" type="pres">
      <dgm:prSet presAssocID="{74651A5A-90AF-447C-B24A-823642E78B54}" presName="TwoNodes_2_text" presStyleLbl="node1" presStyleIdx="1" presStyleCnt="2">
        <dgm:presLayoutVars>
          <dgm:bulletEnabled val="1"/>
        </dgm:presLayoutVars>
      </dgm:prSet>
      <dgm:spPr/>
    </dgm:pt>
  </dgm:ptLst>
  <dgm:cxnLst>
    <dgm:cxn modelId="{5ABBDF12-AA6A-4DA9-9344-6E040FD385C5}" type="presOf" srcId="{74651A5A-90AF-447C-B24A-823642E78B54}" destId="{30EBC614-284C-437D-9722-81CB242CFD31}" srcOrd="0" destOrd="0" presId="urn:microsoft.com/office/officeart/2005/8/layout/vProcess5"/>
    <dgm:cxn modelId="{A9E30027-D655-4053-A332-39C24C7F6EAA}" type="presOf" srcId="{12E1A5B7-17B2-4B95-87F5-BA73CFE99571}" destId="{286D9D09-0161-4257-93D3-EEC8A05E2C9E}" srcOrd="0" destOrd="0" presId="urn:microsoft.com/office/officeart/2005/8/layout/vProcess5"/>
    <dgm:cxn modelId="{DF58163C-EDF8-41D5-818B-F988DA8B8E0D}" type="presOf" srcId="{A1D33B2C-6644-4610-A89E-39DD0DC77341}" destId="{1E2A3BEC-ACB8-410D-A6EF-ADCEA6F3A706}" srcOrd="1" destOrd="0" presId="urn:microsoft.com/office/officeart/2005/8/layout/vProcess5"/>
    <dgm:cxn modelId="{DA61705B-FAB5-4791-9798-A6F91D958F11}" srcId="{74651A5A-90AF-447C-B24A-823642E78B54}" destId="{A1D33B2C-6644-4610-A89E-39DD0DC77341}" srcOrd="1" destOrd="0" parTransId="{3F45B0C5-F9D5-4846-B86C-41F8E6356EE3}" sibTransId="{A287A881-CAED-4599-B4E0-FEC2EB2EF045}"/>
    <dgm:cxn modelId="{E8BEFA7C-DA3A-4915-9882-706BCAF4CF98}" srcId="{74651A5A-90AF-447C-B24A-823642E78B54}" destId="{1DC6A9F1-CD82-4902-A11C-9E84398AAE3B}" srcOrd="0" destOrd="0" parTransId="{96FBEA11-B3FB-442F-A706-7B8D6A335DF3}" sibTransId="{12E1A5B7-17B2-4B95-87F5-BA73CFE99571}"/>
    <dgm:cxn modelId="{C0F0F881-62BE-43C4-BB21-98FF90F1C3BF}" type="presOf" srcId="{1DC6A9F1-CD82-4902-A11C-9E84398AAE3B}" destId="{66F4B1EC-E97F-4095-9CB3-56FCACE1D33F}" srcOrd="1" destOrd="0" presId="urn:microsoft.com/office/officeart/2005/8/layout/vProcess5"/>
    <dgm:cxn modelId="{D7BBEB88-DEA3-4713-AFBE-744E9F486DC1}" type="presOf" srcId="{1DC6A9F1-CD82-4902-A11C-9E84398AAE3B}" destId="{6C35DF3B-75AC-48B4-8655-79DA313745F9}" srcOrd="0" destOrd="0" presId="urn:microsoft.com/office/officeart/2005/8/layout/vProcess5"/>
    <dgm:cxn modelId="{A954AEA4-42FC-4094-B3E0-C2FA33181B79}" type="presOf" srcId="{A1D33B2C-6644-4610-A89E-39DD0DC77341}" destId="{97E2F9D3-5F1A-4590-AE3C-DFE72C65A74E}" srcOrd="0" destOrd="0" presId="urn:microsoft.com/office/officeart/2005/8/layout/vProcess5"/>
    <dgm:cxn modelId="{DDD6498C-9B11-4614-9EA9-7921313F4F6E}" type="presParOf" srcId="{30EBC614-284C-437D-9722-81CB242CFD31}" destId="{F5F199E5-9597-4A42-B5C8-D648CE9736CE}" srcOrd="0" destOrd="0" presId="urn:microsoft.com/office/officeart/2005/8/layout/vProcess5"/>
    <dgm:cxn modelId="{2EE5B2E5-3EF1-4812-B916-0873E5F70FB6}" type="presParOf" srcId="{30EBC614-284C-437D-9722-81CB242CFD31}" destId="{6C35DF3B-75AC-48B4-8655-79DA313745F9}" srcOrd="1" destOrd="0" presId="urn:microsoft.com/office/officeart/2005/8/layout/vProcess5"/>
    <dgm:cxn modelId="{144F7A10-88B2-4FDC-941A-ABB85E0A086F}" type="presParOf" srcId="{30EBC614-284C-437D-9722-81CB242CFD31}" destId="{97E2F9D3-5F1A-4590-AE3C-DFE72C65A74E}" srcOrd="2" destOrd="0" presId="urn:microsoft.com/office/officeart/2005/8/layout/vProcess5"/>
    <dgm:cxn modelId="{CA08887F-E7D8-42E5-ADC9-9BE60557A066}" type="presParOf" srcId="{30EBC614-284C-437D-9722-81CB242CFD31}" destId="{286D9D09-0161-4257-93D3-EEC8A05E2C9E}" srcOrd="3" destOrd="0" presId="urn:microsoft.com/office/officeart/2005/8/layout/vProcess5"/>
    <dgm:cxn modelId="{E2266A64-3D86-42E5-8018-F5A25E8C66A3}" type="presParOf" srcId="{30EBC614-284C-437D-9722-81CB242CFD31}" destId="{66F4B1EC-E97F-4095-9CB3-56FCACE1D33F}" srcOrd="4" destOrd="0" presId="urn:microsoft.com/office/officeart/2005/8/layout/vProcess5"/>
    <dgm:cxn modelId="{50D60654-1F05-4AE6-826E-CB7E0E22094C}" type="presParOf" srcId="{30EBC614-284C-437D-9722-81CB242CFD31}" destId="{1E2A3BEC-ACB8-410D-A6EF-ADCEA6F3A706}" srcOrd="5"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4651A5A-90AF-447C-B24A-823642E78B54}" type="doc">
      <dgm:prSet loTypeId="urn:microsoft.com/office/officeart/2008/layout/LinedList" loCatId="list" qsTypeId="urn:microsoft.com/office/officeart/2005/8/quickstyle/simple2" qsCatId="simple" csTypeId="urn:microsoft.com/office/officeart/2005/8/colors/colorful1" csCatId="colorful" phldr="1"/>
      <dgm:spPr/>
      <dgm:t>
        <a:bodyPr/>
        <a:lstStyle/>
        <a:p>
          <a:endParaRPr lang="lt-LT"/>
        </a:p>
      </dgm:t>
    </dgm:pt>
    <dgm:pt modelId="{1DC6A9F1-CD82-4902-A11C-9E84398AAE3B}">
      <dgm:prSet/>
      <dgm:spPr/>
      <dgm:t>
        <a:bodyPr/>
        <a:lstStyle/>
        <a:p>
          <a:pPr algn="ctr"/>
          <a:r>
            <a:rPr lang="pl-PL" b="0" dirty="0">
              <a:latin typeface="Times New Roman" panose="02020603050405020304" pitchFamily="18" charset="0"/>
              <a:cs typeface="Times New Roman" panose="02020603050405020304" pitchFamily="18" charset="0"/>
            </a:rPr>
            <a:t>Kaišiadorių rajono </a:t>
          </a:r>
          <a:r>
            <a:rPr lang="pl-PL" b="0" dirty="0" err="1">
              <a:latin typeface="Times New Roman" panose="02020603050405020304" pitchFamily="18" charset="0"/>
              <a:cs typeface="Times New Roman" panose="02020603050405020304" pitchFamily="18" charset="0"/>
            </a:rPr>
            <a:t>Savanorystės</a:t>
          </a:r>
          <a:r>
            <a:rPr lang="pl-PL" b="0" dirty="0">
              <a:latin typeface="Times New Roman" panose="02020603050405020304" pitchFamily="18" charset="0"/>
              <a:cs typeface="Times New Roman" panose="02020603050405020304" pitchFamily="18" charset="0"/>
            </a:rPr>
            <a:t> </a:t>
          </a:r>
          <a:r>
            <a:rPr lang="pl-PL" b="0" dirty="0" err="1">
              <a:latin typeface="Times New Roman" panose="02020603050405020304" pitchFamily="18" charset="0"/>
              <a:cs typeface="Times New Roman" panose="02020603050405020304" pitchFamily="18" charset="0"/>
            </a:rPr>
            <a:t>metų</a:t>
          </a:r>
          <a:r>
            <a:rPr lang="pl-PL" b="0" dirty="0">
              <a:latin typeface="Times New Roman" panose="02020603050405020304" pitchFamily="18" charset="0"/>
              <a:cs typeface="Times New Roman" panose="02020603050405020304" pitchFamily="18" charset="0"/>
            </a:rPr>
            <a:t> </a:t>
          </a:r>
          <a:r>
            <a:rPr lang="pl-PL" b="0" dirty="0" err="1">
              <a:latin typeface="Times New Roman" panose="02020603050405020304" pitchFamily="18" charset="0"/>
              <a:cs typeface="Times New Roman" panose="02020603050405020304" pitchFamily="18" charset="0"/>
            </a:rPr>
            <a:t>paminėjimo</a:t>
          </a:r>
          <a:r>
            <a:rPr lang="pl-PL" b="0" dirty="0">
              <a:latin typeface="Times New Roman" panose="02020603050405020304" pitchFamily="18" charset="0"/>
              <a:cs typeface="Times New Roman" panose="02020603050405020304" pitchFamily="18" charset="0"/>
            </a:rPr>
            <a:t> </a:t>
          </a:r>
          <a:r>
            <a:rPr lang="pl-PL" b="0" dirty="0" err="1">
              <a:latin typeface="Times New Roman" panose="02020603050405020304" pitchFamily="18" charset="0"/>
              <a:cs typeface="Times New Roman" panose="02020603050405020304" pitchFamily="18" charset="0"/>
            </a:rPr>
            <a:t>šventė</a:t>
          </a:r>
          <a:endParaRPr lang="en-US" b="0" dirty="0">
            <a:latin typeface="Times New Roman" panose="02020603050405020304" pitchFamily="18" charset="0"/>
            <a:cs typeface="Times New Roman" panose="02020603050405020304" pitchFamily="18" charset="0"/>
          </a:endParaRPr>
        </a:p>
        <a:p>
          <a:pPr algn="ctr"/>
          <a:r>
            <a:rPr lang="pt-BR" b="0" dirty="0">
              <a:latin typeface="Times New Roman" panose="02020603050405020304" pitchFamily="18" charset="0"/>
              <a:cs typeface="Times New Roman" panose="02020603050405020304" pitchFamily="18" charset="0"/>
            </a:rPr>
            <a:t>Data: 2025 m. gruodžio 4 d. </a:t>
          </a:r>
          <a:br>
            <a:rPr lang="pt-BR" b="0" dirty="0">
              <a:latin typeface="Times New Roman" panose="02020603050405020304" pitchFamily="18" charset="0"/>
              <a:cs typeface="Times New Roman" panose="02020603050405020304" pitchFamily="18" charset="0"/>
            </a:rPr>
          </a:br>
          <a:r>
            <a:rPr lang="pt-BR" b="0" dirty="0">
              <a:latin typeface="Times New Roman" panose="02020603050405020304" pitchFamily="18" charset="0"/>
              <a:cs typeface="Times New Roman" panose="02020603050405020304" pitchFamily="18" charset="0"/>
            </a:rPr>
            <a:t>Vieta: Kaišiadorių kultūros centras </a:t>
          </a:r>
          <a:endParaRPr lang="lt-LT" b="0" dirty="0">
            <a:latin typeface="Times New Roman" panose="02020603050405020304" pitchFamily="18" charset="0"/>
            <a:cs typeface="Times New Roman" panose="02020603050405020304" pitchFamily="18" charset="0"/>
          </a:endParaRPr>
        </a:p>
      </dgm:t>
    </dgm:pt>
    <dgm:pt modelId="{96FBEA11-B3FB-442F-A706-7B8D6A335DF3}" type="parTrans" cxnId="{E8BEFA7C-DA3A-4915-9882-706BCAF4CF98}">
      <dgm:prSet/>
      <dgm:spPr/>
      <dgm:t>
        <a:bodyPr/>
        <a:lstStyle/>
        <a:p>
          <a:endParaRPr lang="lt-LT"/>
        </a:p>
      </dgm:t>
    </dgm:pt>
    <dgm:pt modelId="{12E1A5B7-17B2-4B95-87F5-BA73CFE99571}" type="sibTrans" cxnId="{E8BEFA7C-DA3A-4915-9882-706BCAF4CF98}">
      <dgm:prSet/>
      <dgm:spPr/>
      <dgm:t>
        <a:bodyPr/>
        <a:lstStyle/>
        <a:p>
          <a:endParaRPr lang="lt-LT"/>
        </a:p>
      </dgm:t>
    </dgm:pt>
    <dgm:pt modelId="{A1D33B2C-6644-4610-A89E-39DD0DC77341}">
      <dgm:prSet/>
      <dgm:spPr/>
      <dgm:t>
        <a:bodyPr/>
        <a:lstStyle/>
        <a:p>
          <a:r>
            <a:rPr lang="lt-LT" dirty="0">
              <a:latin typeface="Times New Roman" panose="02020603050405020304" pitchFamily="18" charset="0"/>
              <a:cs typeface="Times New Roman" panose="02020603050405020304" pitchFamily="18" charset="0"/>
            </a:rPr>
            <a:t>Tarptautinės savanorystės metų paminėjimo šventė, subūrė rajono savanorius, bendruomenių atstovus ir partnerius. Šis vakaras buvo skirtas padėkoti žmonėms, kurie savo laiku ir gera valia kasdien tyliai kuria didesnį gėrį.</a:t>
          </a:r>
        </a:p>
      </dgm:t>
    </dgm:pt>
    <dgm:pt modelId="{3F45B0C5-F9D5-4846-B86C-41F8E6356EE3}" type="parTrans" cxnId="{DA61705B-FAB5-4791-9798-A6F91D958F11}">
      <dgm:prSet/>
      <dgm:spPr/>
      <dgm:t>
        <a:bodyPr/>
        <a:lstStyle/>
        <a:p>
          <a:endParaRPr lang="lt-LT"/>
        </a:p>
      </dgm:t>
    </dgm:pt>
    <dgm:pt modelId="{A287A881-CAED-4599-B4E0-FEC2EB2EF045}" type="sibTrans" cxnId="{DA61705B-FAB5-4791-9798-A6F91D958F11}">
      <dgm:prSet/>
      <dgm:spPr/>
      <dgm:t>
        <a:bodyPr/>
        <a:lstStyle/>
        <a:p>
          <a:endParaRPr lang="lt-LT"/>
        </a:p>
      </dgm:t>
    </dgm:pt>
    <dgm:pt modelId="{7A02849E-95DC-4FBB-B331-A9F4E79181AC}" type="pres">
      <dgm:prSet presAssocID="{74651A5A-90AF-447C-B24A-823642E78B54}" presName="vert0" presStyleCnt="0">
        <dgm:presLayoutVars>
          <dgm:dir/>
          <dgm:animOne val="branch"/>
          <dgm:animLvl val="lvl"/>
        </dgm:presLayoutVars>
      </dgm:prSet>
      <dgm:spPr/>
    </dgm:pt>
    <dgm:pt modelId="{3D300379-C44F-4267-B634-3119647C3CC4}" type="pres">
      <dgm:prSet presAssocID="{1DC6A9F1-CD82-4902-A11C-9E84398AAE3B}" presName="thickLine" presStyleLbl="alignNode1" presStyleIdx="0" presStyleCnt="2"/>
      <dgm:spPr/>
    </dgm:pt>
    <dgm:pt modelId="{EDD49EC2-8351-44B1-A6FB-14AAE0E38FBC}" type="pres">
      <dgm:prSet presAssocID="{1DC6A9F1-CD82-4902-A11C-9E84398AAE3B}" presName="horz1" presStyleCnt="0"/>
      <dgm:spPr/>
    </dgm:pt>
    <dgm:pt modelId="{8A97D32E-0E7A-49E7-9CB5-E1A59A553CB1}" type="pres">
      <dgm:prSet presAssocID="{1DC6A9F1-CD82-4902-A11C-9E84398AAE3B}" presName="tx1" presStyleLbl="revTx" presStyleIdx="0" presStyleCnt="2"/>
      <dgm:spPr/>
    </dgm:pt>
    <dgm:pt modelId="{774ECD7C-A0DA-4FCB-A66F-DCA3AFB57211}" type="pres">
      <dgm:prSet presAssocID="{1DC6A9F1-CD82-4902-A11C-9E84398AAE3B}" presName="vert1" presStyleCnt="0"/>
      <dgm:spPr/>
    </dgm:pt>
    <dgm:pt modelId="{35DF1F1B-47BA-4E21-B2BF-DE64E5B0A20B}" type="pres">
      <dgm:prSet presAssocID="{A1D33B2C-6644-4610-A89E-39DD0DC77341}" presName="thickLine" presStyleLbl="alignNode1" presStyleIdx="1" presStyleCnt="2"/>
      <dgm:spPr/>
    </dgm:pt>
    <dgm:pt modelId="{4C2FB22D-D75D-4A89-91ED-2DDE79259ECF}" type="pres">
      <dgm:prSet presAssocID="{A1D33B2C-6644-4610-A89E-39DD0DC77341}" presName="horz1" presStyleCnt="0"/>
      <dgm:spPr/>
    </dgm:pt>
    <dgm:pt modelId="{58DC6B45-71F0-4148-B45E-293099A72457}" type="pres">
      <dgm:prSet presAssocID="{A1D33B2C-6644-4610-A89E-39DD0DC77341}" presName="tx1" presStyleLbl="revTx" presStyleIdx="1" presStyleCnt="2"/>
      <dgm:spPr/>
    </dgm:pt>
    <dgm:pt modelId="{780756A9-B9DD-46D8-8D6D-E4DE1B759042}" type="pres">
      <dgm:prSet presAssocID="{A1D33B2C-6644-4610-A89E-39DD0DC77341}" presName="vert1" presStyleCnt="0"/>
      <dgm:spPr/>
    </dgm:pt>
  </dgm:ptLst>
  <dgm:cxnLst>
    <dgm:cxn modelId="{98124E38-E0EC-4A8F-8F21-B54F7181CADB}" type="presOf" srcId="{74651A5A-90AF-447C-B24A-823642E78B54}" destId="{7A02849E-95DC-4FBB-B331-A9F4E79181AC}" srcOrd="0" destOrd="0" presId="urn:microsoft.com/office/officeart/2008/layout/LinedList"/>
    <dgm:cxn modelId="{DA61705B-FAB5-4791-9798-A6F91D958F11}" srcId="{74651A5A-90AF-447C-B24A-823642E78B54}" destId="{A1D33B2C-6644-4610-A89E-39DD0DC77341}" srcOrd="1" destOrd="0" parTransId="{3F45B0C5-F9D5-4846-B86C-41F8E6356EE3}" sibTransId="{A287A881-CAED-4599-B4E0-FEC2EB2EF045}"/>
    <dgm:cxn modelId="{E8BEFA7C-DA3A-4915-9882-706BCAF4CF98}" srcId="{74651A5A-90AF-447C-B24A-823642E78B54}" destId="{1DC6A9F1-CD82-4902-A11C-9E84398AAE3B}" srcOrd="0" destOrd="0" parTransId="{96FBEA11-B3FB-442F-A706-7B8D6A335DF3}" sibTransId="{12E1A5B7-17B2-4B95-87F5-BA73CFE99571}"/>
    <dgm:cxn modelId="{AE32D186-7113-4A05-A338-495DB62B80DB}" type="presOf" srcId="{A1D33B2C-6644-4610-A89E-39DD0DC77341}" destId="{58DC6B45-71F0-4148-B45E-293099A72457}" srcOrd="0" destOrd="0" presId="urn:microsoft.com/office/officeart/2008/layout/LinedList"/>
    <dgm:cxn modelId="{05EB5C8B-E586-465B-86C6-D47EB8F45EBF}" type="presOf" srcId="{1DC6A9F1-CD82-4902-A11C-9E84398AAE3B}" destId="{8A97D32E-0E7A-49E7-9CB5-E1A59A553CB1}" srcOrd="0" destOrd="0" presId="urn:microsoft.com/office/officeart/2008/layout/LinedList"/>
    <dgm:cxn modelId="{3B3A5347-B147-4866-9103-054F41C8151F}" type="presParOf" srcId="{7A02849E-95DC-4FBB-B331-A9F4E79181AC}" destId="{3D300379-C44F-4267-B634-3119647C3CC4}" srcOrd="0" destOrd="0" presId="urn:microsoft.com/office/officeart/2008/layout/LinedList"/>
    <dgm:cxn modelId="{720DC119-FE75-47B4-B40A-B4B3F65646F8}" type="presParOf" srcId="{7A02849E-95DC-4FBB-B331-A9F4E79181AC}" destId="{EDD49EC2-8351-44B1-A6FB-14AAE0E38FBC}" srcOrd="1" destOrd="0" presId="urn:microsoft.com/office/officeart/2008/layout/LinedList"/>
    <dgm:cxn modelId="{039BD5AA-5A51-4D64-87C9-DC00D3BD9371}" type="presParOf" srcId="{EDD49EC2-8351-44B1-A6FB-14AAE0E38FBC}" destId="{8A97D32E-0E7A-49E7-9CB5-E1A59A553CB1}" srcOrd="0" destOrd="0" presId="urn:microsoft.com/office/officeart/2008/layout/LinedList"/>
    <dgm:cxn modelId="{4CEFF0F1-BFC7-4BAE-9506-2BDF26FCF030}" type="presParOf" srcId="{EDD49EC2-8351-44B1-A6FB-14AAE0E38FBC}" destId="{774ECD7C-A0DA-4FCB-A66F-DCA3AFB57211}" srcOrd="1" destOrd="0" presId="urn:microsoft.com/office/officeart/2008/layout/LinedList"/>
    <dgm:cxn modelId="{81238373-7206-43E0-BCF0-2F01903A8BA2}" type="presParOf" srcId="{7A02849E-95DC-4FBB-B331-A9F4E79181AC}" destId="{35DF1F1B-47BA-4E21-B2BF-DE64E5B0A20B}" srcOrd="2" destOrd="0" presId="urn:microsoft.com/office/officeart/2008/layout/LinedList"/>
    <dgm:cxn modelId="{1C2A4FD4-18C5-484A-B720-91DFC48EB80F}" type="presParOf" srcId="{7A02849E-95DC-4FBB-B331-A9F4E79181AC}" destId="{4C2FB22D-D75D-4A89-91ED-2DDE79259ECF}" srcOrd="3" destOrd="0" presId="urn:microsoft.com/office/officeart/2008/layout/LinedList"/>
    <dgm:cxn modelId="{9F1FDF9E-2F18-4168-9035-F6321046F7E4}" type="presParOf" srcId="{4C2FB22D-D75D-4A89-91ED-2DDE79259ECF}" destId="{58DC6B45-71F0-4148-B45E-293099A72457}" srcOrd="0" destOrd="0" presId="urn:microsoft.com/office/officeart/2008/layout/LinedList"/>
    <dgm:cxn modelId="{DFAEA564-E0D7-4527-9A30-E44EBB015946}" type="presParOf" srcId="{4C2FB22D-D75D-4A89-91ED-2DDE79259ECF}" destId="{780756A9-B9DD-46D8-8D6D-E4DE1B759042}"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59F126E-A5FB-4E58-B626-C0FED544A5C3}" type="doc">
      <dgm:prSet loTypeId="urn:microsoft.com/office/officeart/2005/8/layout/pyramid2" loCatId="list" qsTypeId="urn:microsoft.com/office/officeart/2005/8/quickstyle/simple1" qsCatId="simple" csTypeId="urn:microsoft.com/office/officeart/2005/8/colors/accent1_2" csCatId="accent1"/>
      <dgm:spPr/>
      <dgm:t>
        <a:bodyPr/>
        <a:lstStyle/>
        <a:p>
          <a:endParaRPr lang="lt-LT"/>
        </a:p>
      </dgm:t>
    </dgm:pt>
    <dgm:pt modelId="{E4BC2915-8D10-4771-95F8-EE75E13CE0CC}">
      <dgm:prSet custT="1"/>
      <dgm:spPr/>
      <dgm:t>
        <a:bodyPr/>
        <a:lstStyle/>
        <a:p>
          <a:r>
            <a:rPr lang="lt-LT" sz="1000" b="1" i="0">
              <a:solidFill>
                <a:schemeClr val="tx1"/>
              </a:solidFill>
              <a:latin typeface="Times New Roman" panose="02020603050405020304" pitchFamily="18" charset="0"/>
              <a:cs typeface="Times New Roman" panose="02020603050405020304" pitchFamily="18" charset="0"/>
            </a:rPr>
            <a:t>VERSLO IR EKONOMIKOS ORGANIZACIJOS</a:t>
          </a:r>
          <a:endParaRPr lang="lt-LT" sz="1000">
            <a:solidFill>
              <a:schemeClr val="tx1"/>
            </a:solidFill>
            <a:latin typeface="Times New Roman" panose="02020603050405020304" pitchFamily="18" charset="0"/>
            <a:cs typeface="Times New Roman" panose="02020603050405020304" pitchFamily="18" charset="0"/>
          </a:endParaRPr>
        </a:p>
      </dgm:t>
    </dgm:pt>
    <dgm:pt modelId="{1627FC84-6BD1-4AE0-983A-5A417C172373}" type="parTrans" cxnId="{47E8C8B5-2A04-4C09-87D5-7D6B7C0E27A7}">
      <dgm:prSet/>
      <dgm:spPr/>
      <dgm:t>
        <a:bodyPr/>
        <a:lstStyle/>
        <a:p>
          <a:endParaRPr lang="lt-LT" sz="1000">
            <a:solidFill>
              <a:schemeClr val="tx1"/>
            </a:solidFill>
            <a:latin typeface="Times New Roman" panose="02020603050405020304" pitchFamily="18" charset="0"/>
            <a:cs typeface="Times New Roman" panose="02020603050405020304" pitchFamily="18" charset="0"/>
          </a:endParaRPr>
        </a:p>
      </dgm:t>
    </dgm:pt>
    <dgm:pt modelId="{4F0F8423-875B-4966-948F-CE7E3427B098}" type="sibTrans" cxnId="{47E8C8B5-2A04-4C09-87D5-7D6B7C0E27A7}">
      <dgm:prSet/>
      <dgm:spPr/>
      <dgm:t>
        <a:bodyPr/>
        <a:lstStyle/>
        <a:p>
          <a:endParaRPr lang="lt-LT" sz="1000">
            <a:solidFill>
              <a:schemeClr val="tx1"/>
            </a:solidFill>
            <a:latin typeface="Times New Roman" panose="02020603050405020304" pitchFamily="18" charset="0"/>
            <a:cs typeface="Times New Roman" panose="02020603050405020304" pitchFamily="18" charset="0"/>
          </a:endParaRPr>
        </a:p>
      </dgm:t>
    </dgm:pt>
    <dgm:pt modelId="{FDC7F9DD-564D-4C6B-9C2E-F76A851A9398}">
      <dgm:prSet custT="1"/>
      <dgm:spPr/>
      <dgm:t>
        <a:bodyPr/>
        <a:lstStyle/>
        <a:p>
          <a:r>
            <a:rPr lang="lt-LT" sz="1000" b="1" i="0" dirty="0">
              <a:solidFill>
                <a:schemeClr val="tx1"/>
              </a:solidFill>
              <a:latin typeface="Times New Roman" panose="02020603050405020304" pitchFamily="18" charset="0"/>
              <a:cs typeface="Times New Roman" panose="02020603050405020304" pitchFamily="18" charset="0"/>
            </a:rPr>
            <a:t>KITOS BENDRŲ POMĖGIŲ AR INTERESŲ ORGANIZACIJOS</a:t>
          </a:r>
          <a:endParaRPr lang="lt-LT" sz="1000" dirty="0">
            <a:solidFill>
              <a:schemeClr val="tx1"/>
            </a:solidFill>
            <a:latin typeface="Times New Roman" panose="02020603050405020304" pitchFamily="18" charset="0"/>
            <a:cs typeface="Times New Roman" panose="02020603050405020304" pitchFamily="18" charset="0"/>
          </a:endParaRPr>
        </a:p>
      </dgm:t>
    </dgm:pt>
    <dgm:pt modelId="{3A49B40E-FCCC-4FFF-A749-712DB591822D}" type="parTrans" cxnId="{B261B108-D436-41BB-BCED-01F0A80C20AB}">
      <dgm:prSet/>
      <dgm:spPr/>
      <dgm:t>
        <a:bodyPr/>
        <a:lstStyle/>
        <a:p>
          <a:endParaRPr lang="lt-LT" sz="1000">
            <a:solidFill>
              <a:schemeClr val="tx1"/>
            </a:solidFill>
            <a:latin typeface="Times New Roman" panose="02020603050405020304" pitchFamily="18" charset="0"/>
            <a:cs typeface="Times New Roman" panose="02020603050405020304" pitchFamily="18" charset="0"/>
          </a:endParaRPr>
        </a:p>
      </dgm:t>
    </dgm:pt>
    <dgm:pt modelId="{F16BC8D4-D194-4C4D-8BB7-E2309BB20103}" type="sibTrans" cxnId="{B261B108-D436-41BB-BCED-01F0A80C20AB}">
      <dgm:prSet/>
      <dgm:spPr/>
      <dgm:t>
        <a:bodyPr/>
        <a:lstStyle/>
        <a:p>
          <a:endParaRPr lang="lt-LT" sz="1000">
            <a:solidFill>
              <a:schemeClr val="tx1"/>
            </a:solidFill>
            <a:latin typeface="Times New Roman" panose="02020603050405020304" pitchFamily="18" charset="0"/>
            <a:cs typeface="Times New Roman" panose="02020603050405020304" pitchFamily="18" charset="0"/>
          </a:endParaRPr>
        </a:p>
      </dgm:t>
    </dgm:pt>
    <dgm:pt modelId="{561536C8-D934-47ED-BE90-C9EB16C4A8B3}">
      <dgm:prSet custT="1"/>
      <dgm:spPr/>
      <dgm:t>
        <a:bodyPr/>
        <a:lstStyle/>
        <a:p>
          <a:r>
            <a:rPr lang="lt-LT" sz="1000" b="1" i="0" dirty="0">
              <a:solidFill>
                <a:schemeClr val="tx1"/>
              </a:solidFill>
              <a:latin typeface="Times New Roman" panose="02020603050405020304" pitchFamily="18" charset="0"/>
              <a:cs typeface="Times New Roman" panose="02020603050405020304" pitchFamily="18" charset="0"/>
            </a:rPr>
            <a:t>ŠVIETIMO ORGANIZACIJOS</a:t>
          </a:r>
          <a:endParaRPr lang="lt-LT" sz="1000" dirty="0">
            <a:solidFill>
              <a:schemeClr val="tx1"/>
            </a:solidFill>
            <a:latin typeface="Times New Roman" panose="02020603050405020304" pitchFamily="18" charset="0"/>
            <a:cs typeface="Times New Roman" panose="02020603050405020304" pitchFamily="18" charset="0"/>
          </a:endParaRPr>
        </a:p>
      </dgm:t>
    </dgm:pt>
    <dgm:pt modelId="{33BB3D9A-EB4E-4DBC-B65D-617A06011DB9}" type="parTrans" cxnId="{FC87D830-05D7-4B37-B045-8125E7F74DF5}">
      <dgm:prSet/>
      <dgm:spPr/>
      <dgm:t>
        <a:bodyPr/>
        <a:lstStyle/>
        <a:p>
          <a:endParaRPr lang="lt-LT" sz="1000">
            <a:solidFill>
              <a:schemeClr val="tx1"/>
            </a:solidFill>
            <a:latin typeface="Times New Roman" panose="02020603050405020304" pitchFamily="18" charset="0"/>
            <a:cs typeface="Times New Roman" panose="02020603050405020304" pitchFamily="18" charset="0"/>
          </a:endParaRPr>
        </a:p>
      </dgm:t>
    </dgm:pt>
    <dgm:pt modelId="{7E01E935-FC56-4CBC-B1B6-71F7BD05E15C}" type="sibTrans" cxnId="{FC87D830-05D7-4B37-B045-8125E7F74DF5}">
      <dgm:prSet/>
      <dgm:spPr/>
      <dgm:t>
        <a:bodyPr/>
        <a:lstStyle/>
        <a:p>
          <a:endParaRPr lang="lt-LT" sz="1000">
            <a:solidFill>
              <a:schemeClr val="tx1"/>
            </a:solidFill>
            <a:latin typeface="Times New Roman" panose="02020603050405020304" pitchFamily="18" charset="0"/>
            <a:cs typeface="Times New Roman" panose="02020603050405020304" pitchFamily="18" charset="0"/>
          </a:endParaRPr>
        </a:p>
      </dgm:t>
    </dgm:pt>
    <dgm:pt modelId="{54CBB102-612B-4164-A18F-E66D79C15FA9}">
      <dgm:prSet custT="1"/>
      <dgm:spPr/>
      <dgm:t>
        <a:bodyPr/>
        <a:lstStyle/>
        <a:p>
          <a:r>
            <a:rPr lang="lt-LT" sz="1000" b="1" i="0" dirty="0">
              <a:solidFill>
                <a:schemeClr val="tx1"/>
              </a:solidFill>
              <a:latin typeface="Times New Roman" panose="02020603050405020304" pitchFamily="18" charset="0"/>
              <a:cs typeface="Times New Roman" panose="02020603050405020304" pitchFamily="18" charset="0"/>
            </a:rPr>
            <a:t>SVEIKATOS/SOCIALINIŲ KLAUSIMŲ ORGANIZACIJOS</a:t>
          </a:r>
          <a:endParaRPr lang="lt-LT" sz="1000" dirty="0">
            <a:solidFill>
              <a:schemeClr val="tx1"/>
            </a:solidFill>
            <a:latin typeface="Times New Roman" panose="02020603050405020304" pitchFamily="18" charset="0"/>
            <a:cs typeface="Times New Roman" panose="02020603050405020304" pitchFamily="18" charset="0"/>
          </a:endParaRPr>
        </a:p>
      </dgm:t>
    </dgm:pt>
    <dgm:pt modelId="{D7375DEC-F731-49DD-91A9-97C31DB89027}" type="parTrans" cxnId="{253E4C76-74D4-4A7C-ADDA-12CA14EB69CF}">
      <dgm:prSet/>
      <dgm:spPr/>
      <dgm:t>
        <a:bodyPr/>
        <a:lstStyle/>
        <a:p>
          <a:endParaRPr lang="lt-LT" sz="1000">
            <a:solidFill>
              <a:schemeClr val="tx1"/>
            </a:solidFill>
            <a:latin typeface="Times New Roman" panose="02020603050405020304" pitchFamily="18" charset="0"/>
            <a:cs typeface="Times New Roman" panose="02020603050405020304" pitchFamily="18" charset="0"/>
          </a:endParaRPr>
        </a:p>
      </dgm:t>
    </dgm:pt>
    <dgm:pt modelId="{C0994C91-1664-4169-A10D-8F263CD4FB50}" type="sibTrans" cxnId="{253E4C76-74D4-4A7C-ADDA-12CA14EB69CF}">
      <dgm:prSet/>
      <dgm:spPr/>
      <dgm:t>
        <a:bodyPr/>
        <a:lstStyle/>
        <a:p>
          <a:endParaRPr lang="lt-LT" sz="1000">
            <a:solidFill>
              <a:schemeClr val="tx1"/>
            </a:solidFill>
            <a:latin typeface="Times New Roman" panose="02020603050405020304" pitchFamily="18" charset="0"/>
            <a:cs typeface="Times New Roman" panose="02020603050405020304" pitchFamily="18" charset="0"/>
          </a:endParaRPr>
        </a:p>
      </dgm:t>
    </dgm:pt>
    <dgm:pt modelId="{00D19965-EDB5-492C-90C8-AF1CD53068FC}">
      <dgm:prSet custT="1"/>
      <dgm:spPr/>
      <dgm:t>
        <a:bodyPr/>
        <a:lstStyle/>
        <a:p>
          <a:r>
            <a:rPr lang="lt-LT" sz="1000" b="1" i="0" dirty="0">
              <a:solidFill>
                <a:schemeClr val="tx1"/>
              </a:solidFill>
              <a:latin typeface="Times New Roman" panose="02020603050405020304" pitchFamily="18" charset="0"/>
              <a:cs typeface="Times New Roman" panose="02020603050405020304" pitchFamily="18" charset="0"/>
            </a:rPr>
            <a:t>SPORTO ORGANIZACIJOS</a:t>
          </a:r>
          <a:endParaRPr lang="lt-LT" sz="1000" dirty="0">
            <a:solidFill>
              <a:schemeClr val="tx1"/>
            </a:solidFill>
            <a:latin typeface="Times New Roman" panose="02020603050405020304" pitchFamily="18" charset="0"/>
            <a:cs typeface="Times New Roman" panose="02020603050405020304" pitchFamily="18" charset="0"/>
          </a:endParaRPr>
        </a:p>
      </dgm:t>
    </dgm:pt>
    <dgm:pt modelId="{1F4DF9C6-F42F-44D3-8D30-551C4D49A468}" type="parTrans" cxnId="{1E4F40DB-1496-43C1-BAD4-64FEE86DE9CE}">
      <dgm:prSet/>
      <dgm:spPr/>
      <dgm:t>
        <a:bodyPr/>
        <a:lstStyle/>
        <a:p>
          <a:endParaRPr lang="lt-LT" sz="1000">
            <a:solidFill>
              <a:schemeClr val="tx1"/>
            </a:solidFill>
            <a:latin typeface="Times New Roman" panose="02020603050405020304" pitchFamily="18" charset="0"/>
            <a:cs typeface="Times New Roman" panose="02020603050405020304" pitchFamily="18" charset="0"/>
          </a:endParaRPr>
        </a:p>
      </dgm:t>
    </dgm:pt>
    <dgm:pt modelId="{19A2AE1E-37B1-4E19-BA2B-24E4350D8375}" type="sibTrans" cxnId="{1E4F40DB-1496-43C1-BAD4-64FEE86DE9CE}">
      <dgm:prSet/>
      <dgm:spPr/>
      <dgm:t>
        <a:bodyPr/>
        <a:lstStyle/>
        <a:p>
          <a:endParaRPr lang="lt-LT" sz="1000">
            <a:solidFill>
              <a:schemeClr val="tx1"/>
            </a:solidFill>
            <a:latin typeface="Times New Roman" panose="02020603050405020304" pitchFamily="18" charset="0"/>
            <a:cs typeface="Times New Roman" panose="02020603050405020304" pitchFamily="18" charset="0"/>
          </a:endParaRPr>
        </a:p>
      </dgm:t>
    </dgm:pt>
    <dgm:pt modelId="{F3777740-235F-415B-B17C-C7BEFAE858CA}">
      <dgm:prSet custT="1"/>
      <dgm:spPr/>
      <dgm:t>
        <a:bodyPr/>
        <a:lstStyle/>
        <a:p>
          <a:r>
            <a:rPr lang="lt-LT" sz="1000" b="1" i="0" dirty="0">
              <a:solidFill>
                <a:schemeClr val="tx1"/>
              </a:solidFill>
              <a:latin typeface="Times New Roman" panose="02020603050405020304" pitchFamily="18" charset="0"/>
              <a:cs typeface="Times New Roman" panose="02020603050405020304" pitchFamily="18" charset="0"/>
            </a:rPr>
            <a:t>PILIETINIŲ INICIATYVŲ ORGANIZACIJOS</a:t>
          </a:r>
          <a:endParaRPr lang="lt-LT" sz="1000" dirty="0">
            <a:solidFill>
              <a:schemeClr val="tx1"/>
            </a:solidFill>
            <a:latin typeface="Times New Roman" panose="02020603050405020304" pitchFamily="18" charset="0"/>
            <a:cs typeface="Times New Roman" panose="02020603050405020304" pitchFamily="18" charset="0"/>
          </a:endParaRPr>
        </a:p>
      </dgm:t>
    </dgm:pt>
    <dgm:pt modelId="{6B4631C5-343D-4DC6-81FB-59C554D96CC8}" type="parTrans" cxnId="{A6E760B1-425C-4A26-BFE7-0477879548FB}">
      <dgm:prSet/>
      <dgm:spPr/>
      <dgm:t>
        <a:bodyPr/>
        <a:lstStyle/>
        <a:p>
          <a:endParaRPr lang="lt-LT" sz="1000">
            <a:solidFill>
              <a:schemeClr val="tx1"/>
            </a:solidFill>
            <a:latin typeface="Times New Roman" panose="02020603050405020304" pitchFamily="18" charset="0"/>
            <a:cs typeface="Times New Roman" panose="02020603050405020304" pitchFamily="18" charset="0"/>
          </a:endParaRPr>
        </a:p>
      </dgm:t>
    </dgm:pt>
    <dgm:pt modelId="{A128F7F2-7D02-4274-8501-CD4F00A5D067}" type="sibTrans" cxnId="{A6E760B1-425C-4A26-BFE7-0477879548FB}">
      <dgm:prSet/>
      <dgm:spPr/>
      <dgm:t>
        <a:bodyPr/>
        <a:lstStyle/>
        <a:p>
          <a:endParaRPr lang="lt-LT" sz="1000">
            <a:solidFill>
              <a:schemeClr val="tx1"/>
            </a:solidFill>
            <a:latin typeface="Times New Roman" panose="02020603050405020304" pitchFamily="18" charset="0"/>
            <a:cs typeface="Times New Roman" panose="02020603050405020304" pitchFamily="18" charset="0"/>
          </a:endParaRPr>
        </a:p>
      </dgm:t>
    </dgm:pt>
    <dgm:pt modelId="{5BE539B3-CA2D-4C68-BDE4-9710A4D2B3B2}">
      <dgm:prSet custT="1"/>
      <dgm:spPr/>
      <dgm:t>
        <a:bodyPr/>
        <a:lstStyle/>
        <a:p>
          <a:r>
            <a:rPr lang="lt-LT" sz="1000" b="1" i="0" dirty="0">
              <a:solidFill>
                <a:schemeClr val="tx1"/>
              </a:solidFill>
              <a:latin typeface="Times New Roman" panose="02020603050405020304" pitchFamily="18" charset="0"/>
              <a:cs typeface="Times New Roman" panose="02020603050405020304" pitchFamily="18" charset="0"/>
            </a:rPr>
            <a:t>ŽMOGAUS TEISIŲ/LYGIŲ GALIMYBIŲ APSAUGOS ORGANIZACIJOS</a:t>
          </a:r>
          <a:endParaRPr lang="lt-LT" sz="1000" dirty="0">
            <a:solidFill>
              <a:schemeClr val="tx1"/>
            </a:solidFill>
            <a:latin typeface="Times New Roman" panose="02020603050405020304" pitchFamily="18" charset="0"/>
            <a:cs typeface="Times New Roman" panose="02020603050405020304" pitchFamily="18" charset="0"/>
          </a:endParaRPr>
        </a:p>
      </dgm:t>
    </dgm:pt>
    <dgm:pt modelId="{8821A091-03F0-4D96-AC50-981A80BA01BF}" type="parTrans" cxnId="{6AD0CCC0-58FC-4A6C-987F-EAAD43251FB8}">
      <dgm:prSet/>
      <dgm:spPr/>
      <dgm:t>
        <a:bodyPr/>
        <a:lstStyle/>
        <a:p>
          <a:endParaRPr lang="lt-LT" sz="1000">
            <a:solidFill>
              <a:schemeClr val="tx1"/>
            </a:solidFill>
            <a:latin typeface="Times New Roman" panose="02020603050405020304" pitchFamily="18" charset="0"/>
            <a:cs typeface="Times New Roman" panose="02020603050405020304" pitchFamily="18" charset="0"/>
          </a:endParaRPr>
        </a:p>
      </dgm:t>
    </dgm:pt>
    <dgm:pt modelId="{4E48BFEF-CF15-403E-B703-58B468462618}" type="sibTrans" cxnId="{6AD0CCC0-58FC-4A6C-987F-EAAD43251FB8}">
      <dgm:prSet/>
      <dgm:spPr/>
      <dgm:t>
        <a:bodyPr/>
        <a:lstStyle/>
        <a:p>
          <a:endParaRPr lang="lt-LT" sz="1000">
            <a:solidFill>
              <a:schemeClr val="tx1"/>
            </a:solidFill>
            <a:latin typeface="Times New Roman" panose="02020603050405020304" pitchFamily="18" charset="0"/>
            <a:cs typeface="Times New Roman" panose="02020603050405020304" pitchFamily="18" charset="0"/>
          </a:endParaRPr>
        </a:p>
      </dgm:t>
    </dgm:pt>
    <dgm:pt modelId="{E5FF2FA1-F904-4EEE-9EC5-5258C2B19F20}">
      <dgm:prSet custT="1"/>
      <dgm:spPr/>
      <dgm:t>
        <a:bodyPr/>
        <a:lstStyle/>
        <a:p>
          <a:r>
            <a:rPr lang="lt-LT" sz="1000" b="1" i="0" dirty="0">
              <a:solidFill>
                <a:schemeClr val="tx1"/>
              </a:solidFill>
              <a:latin typeface="Times New Roman" panose="02020603050405020304" pitchFamily="18" charset="0"/>
              <a:cs typeface="Times New Roman" panose="02020603050405020304" pitchFamily="18" charset="0"/>
            </a:rPr>
            <a:t>VIETOS BENDRUOMENIŲ ORGANIZACIJOS</a:t>
          </a:r>
          <a:endParaRPr lang="lt-LT" sz="1000" dirty="0">
            <a:solidFill>
              <a:schemeClr val="tx1"/>
            </a:solidFill>
            <a:latin typeface="Times New Roman" panose="02020603050405020304" pitchFamily="18" charset="0"/>
            <a:cs typeface="Times New Roman" panose="02020603050405020304" pitchFamily="18" charset="0"/>
          </a:endParaRPr>
        </a:p>
      </dgm:t>
    </dgm:pt>
    <dgm:pt modelId="{03B5A372-278B-41E7-AB99-9997DAAD9F74}" type="parTrans" cxnId="{B2CA334F-23AC-453E-9A83-FB4CE41C4A11}">
      <dgm:prSet/>
      <dgm:spPr/>
      <dgm:t>
        <a:bodyPr/>
        <a:lstStyle/>
        <a:p>
          <a:endParaRPr lang="lt-LT" sz="1000">
            <a:solidFill>
              <a:schemeClr val="tx1"/>
            </a:solidFill>
            <a:latin typeface="Times New Roman" panose="02020603050405020304" pitchFamily="18" charset="0"/>
            <a:cs typeface="Times New Roman" panose="02020603050405020304" pitchFamily="18" charset="0"/>
          </a:endParaRPr>
        </a:p>
      </dgm:t>
    </dgm:pt>
    <dgm:pt modelId="{ABBE067A-CE5C-4D06-8C7D-7F883A421437}" type="sibTrans" cxnId="{B2CA334F-23AC-453E-9A83-FB4CE41C4A11}">
      <dgm:prSet/>
      <dgm:spPr/>
      <dgm:t>
        <a:bodyPr/>
        <a:lstStyle/>
        <a:p>
          <a:endParaRPr lang="lt-LT" sz="1000">
            <a:solidFill>
              <a:schemeClr val="tx1"/>
            </a:solidFill>
            <a:latin typeface="Times New Roman" panose="02020603050405020304" pitchFamily="18" charset="0"/>
            <a:cs typeface="Times New Roman" panose="02020603050405020304" pitchFamily="18" charset="0"/>
          </a:endParaRPr>
        </a:p>
      </dgm:t>
    </dgm:pt>
    <dgm:pt modelId="{F4813438-5C16-431C-970B-F9291B287363}">
      <dgm:prSet custT="1"/>
      <dgm:spPr/>
      <dgm:t>
        <a:bodyPr/>
        <a:lstStyle/>
        <a:p>
          <a:r>
            <a:rPr lang="lt-LT" sz="1000" b="1" i="0" dirty="0">
              <a:solidFill>
                <a:schemeClr val="tx1"/>
              </a:solidFill>
              <a:latin typeface="Times New Roman" panose="02020603050405020304" pitchFamily="18" charset="0"/>
              <a:cs typeface="Times New Roman" panose="02020603050405020304" pitchFamily="18" charset="0"/>
            </a:rPr>
            <a:t>TAUTINIŲ MAŽUMŲ IR RELIGINIŲ BENDRUOMENIŲ ORGANIZACIJOS</a:t>
          </a:r>
          <a:endParaRPr lang="lt-LT" sz="1000" dirty="0">
            <a:solidFill>
              <a:schemeClr val="tx1"/>
            </a:solidFill>
            <a:latin typeface="Times New Roman" panose="02020603050405020304" pitchFamily="18" charset="0"/>
            <a:cs typeface="Times New Roman" panose="02020603050405020304" pitchFamily="18" charset="0"/>
          </a:endParaRPr>
        </a:p>
      </dgm:t>
    </dgm:pt>
    <dgm:pt modelId="{F563F906-E6E2-42C7-91AC-7D27D9822BAD}" type="parTrans" cxnId="{761D9259-08A9-4C17-B0AE-2BC7A81CFDD2}">
      <dgm:prSet/>
      <dgm:spPr/>
      <dgm:t>
        <a:bodyPr/>
        <a:lstStyle/>
        <a:p>
          <a:endParaRPr lang="lt-LT" sz="1000">
            <a:solidFill>
              <a:schemeClr val="tx1"/>
            </a:solidFill>
            <a:latin typeface="Times New Roman" panose="02020603050405020304" pitchFamily="18" charset="0"/>
            <a:cs typeface="Times New Roman" panose="02020603050405020304" pitchFamily="18" charset="0"/>
          </a:endParaRPr>
        </a:p>
      </dgm:t>
    </dgm:pt>
    <dgm:pt modelId="{DE889850-9BC3-4650-8E97-6C254E559999}" type="sibTrans" cxnId="{761D9259-08A9-4C17-B0AE-2BC7A81CFDD2}">
      <dgm:prSet/>
      <dgm:spPr/>
      <dgm:t>
        <a:bodyPr/>
        <a:lstStyle/>
        <a:p>
          <a:endParaRPr lang="lt-LT" sz="1000">
            <a:solidFill>
              <a:schemeClr val="tx1"/>
            </a:solidFill>
            <a:latin typeface="Times New Roman" panose="02020603050405020304" pitchFamily="18" charset="0"/>
            <a:cs typeface="Times New Roman" panose="02020603050405020304" pitchFamily="18" charset="0"/>
          </a:endParaRPr>
        </a:p>
      </dgm:t>
    </dgm:pt>
    <dgm:pt modelId="{DB209D9D-D84C-480F-BD8A-89262AC3FE44}">
      <dgm:prSet custT="1"/>
      <dgm:spPr/>
      <dgm:t>
        <a:bodyPr/>
        <a:lstStyle/>
        <a:p>
          <a:r>
            <a:rPr lang="lt-LT" sz="1000" b="1" i="0" dirty="0">
              <a:solidFill>
                <a:schemeClr val="tx1"/>
              </a:solidFill>
              <a:latin typeface="Times New Roman" panose="02020603050405020304" pitchFamily="18" charset="0"/>
              <a:cs typeface="Times New Roman" panose="02020603050405020304" pitchFamily="18" charset="0"/>
            </a:rPr>
            <a:t>KULTŪROS ORGANIZACIJOS</a:t>
          </a:r>
          <a:endParaRPr lang="lt-LT" sz="1000" dirty="0">
            <a:solidFill>
              <a:schemeClr val="tx1"/>
            </a:solidFill>
            <a:latin typeface="Times New Roman" panose="02020603050405020304" pitchFamily="18" charset="0"/>
            <a:cs typeface="Times New Roman" panose="02020603050405020304" pitchFamily="18" charset="0"/>
          </a:endParaRPr>
        </a:p>
      </dgm:t>
    </dgm:pt>
    <dgm:pt modelId="{93CD951B-7A80-4201-A716-D3F14BA8CCD1}" type="parTrans" cxnId="{7A3E742C-4531-400D-A785-3CED5A2791E8}">
      <dgm:prSet/>
      <dgm:spPr/>
      <dgm:t>
        <a:bodyPr/>
        <a:lstStyle/>
        <a:p>
          <a:endParaRPr lang="lt-LT" sz="1000">
            <a:solidFill>
              <a:schemeClr val="tx1"/>
            </a:solidFill>
            <a:latin typeface="Times New Roman" panose="02020603050405020304" pitchFamily="18" charset="0"/>
            <a:cs typeface="Times New Roman" panose="02020603050405020304" pitchFamily="18" charset="0"/>
          </a:endParaRPr>
        </a:p>
      </dgm:t>
    </dgm:pt>
    <dgm:pt modelId="{44BA6FF4-D0BD-466B-8EA0-CB682CA88040}" type="sibTrans" cxnId="{7A3E742C-4531-400D-A785-3CED5A2791E8}">
      <dgm:prSet/>
      <dgm:spPr/>
      <dgm:t>
        <a:bodyPr/>
        <a:lstStyle/>
        <a:p>
          <a:endParaRPr lang="lt-LT" sz="1000">
            <a:solidFill>
              <a:schemeClr val="tx1"/>
            </a:solidFill>
            <a:latin typeface="Times New Roman" panose="02020603050405020304" pitchFamily="18" charset="0"/>
            <a:cs typeface="Times New Roman" panose="02020603050405020304" pitchFamily="18" charset="0"/>
          </a:endParaRPr>
        </a:p>
      </dgm:t>
    </dgm:pt>
    <dgm:pt modelId="{1181B73B-0F09-49D2-84A7-81D33E86BD42}">
      <dgm:prSet custT="1"/>
      <dgm:spPr/>
      <dgm:t>
        <a:bodyPr/>
        <a:lstStyle/>
        <a:p>
          <a:r>
            <a:rPr lang="lt-LT" sz="1000" b="1" i="0" dirty="0">
              <a:solidFill>
                <a:schemeClr val="tx1"/>
              </a:solidFill>
              <a:latin typeface="Times New Roman" panose="02020603050405020304" pitchFamily="18" charset="0"/>
              <a:cs typeface="Times New Roman" panose="02020603050405020304" pitchFamily="18" charset="0"/>
            </a:rPr>
            <a:t>VAIKŲ IR JAUNIMO ORGANIZACIJOS</a:t>
          </a:r>
          <a:endParaRPr lang="lt-LT" sz="1000" dirty="0">
            <a:solidFill>
              <a:schemeClr val="tx1"/>
            </a:solidFill>
            <a:latin typeface="Times New Roman" panose="02020603050405020304" pitchFamily="18" charset="0"/>
            <a:cs typeface="Times New Roman" panose="02020603050405020304" pitchFamily="18" charset="0"/>
          </a:endParaRPr>
        </a:p>
      </dgm:t>
    </dgm:pt>
    <dgm:pt modelId="{15DA2E39-EB91-4897-ADDD-4739ADE9066E}" type="parTrans" cxnId="{29A866AF-FF3E-40BD-94F2-12998AEFC96B}">
      <dgm:prSet/>
      <dgm:spPr/>
      <dgm:t>
        <a:bodyPr/>
        <a:lstStyle/>
        <a:p>
          <a:endParaRPr lang="lt-LT" sz="1000">
            <a:solidFill>
              <a:schemeClr val="tx1"/>
            </a:solidFill>
            <a:latin typeface="Times New Roman" panose="02020603050405020304" pitchFamily="18" charset="0"/>
            <a:cs typeface="Times New Roman" panose="02020603050405020304" pitchFamily="18" charset="0"/>
          </a:endParaRPr>
        </a:p>
      </dgm:t>
    </dgm:pt>
    <dgm:pt modelId="{2BB45801-9066-441A-9883-7A71EF990716}" type="sibTrans" cxnId="{29A866AF-FF3E-40BD-94F2-12998AEFC96B}">
      <dgm:prSet/>
      <dgm:spPr/>
      <dgm:t>
        <a:bodyPr/>
        <a:lstStyle/>
        <a:p>
          <a:endParaRPr lang="lt-LT" sz="1000">
            <a:solidFill>
              <a:schemeClr val="tx1"/>
            </a:solidFill>
            <a:latin typeface="Times New Roman" panose="02020603050405020304" pitchFamily="18" charset="0"/>
            <a:cs typeface="Times New Roman" panose="02020603050405020304" pitchFamily="18" charset="0"/>
          </a:endParaRPr>
        </a:p>
      </dgm:t>
    </dgm:pt>
    <dgm:pt modelId="{CBA00ADB-AB12-4B5D-B0F2-471D15A83055}">
      <dgm:prSet custT="1"/>
      <dgm:spPr/>
      <dgm:t>
        <a:bodyPr/>
        <a:lstStyle/>
        <a:p>
          <a:r>
            <a:rPr lang="lt-LT" sz="1000" b="1" i="0" dirty="0">
              <a:solidFill>
                <a:schemeClr val="tx1"/>
              </a:solidFill>
              <a:latin typeface="Times New Roman" panose="02020603050405020304" pitchFamily="18" charset="0"/>
              <a:cs typeface="Times New Roman" panose="02020603050405020304" pitchFamily="18" charset="0"/>
            </a:rPr>
            <a:t>APLINKOSAUGOS IR GYVŪNŲ GLOBOS ORGANIZACIJOS</a:t>
          </a:r>
          <a:endParaRPr lang="lt-LT" sz="1000" dirty="0">
            <a:solidFill>
              <a:schemeClr val="tx1"/>
            </a:solidFill>
            <a:latin typeface="Times New Roman" panose="02020603050405020304" pitchFamily="18" charset="0"/>
            <a:cs typeface="Times New Roman" panose="02020603050405020304" pitchFamily="18" charset="0"/>
          </a:endParaRPr>
        </a:p>
      </dgm:t>
    </dgm:pt>
    <dgm:pt modelId="{484528F3-CDCD-4816-BC2E-A3843BC20AB0}" type="parTrans" cxnId="{E86D40B1-0818-4F60-93DB-CD4BAEE478BE}">
      <dgm:prSet/>
      <dgm:spPr/>
      <dgm:t>
        <a:bodyPr/>
        <a:lstStyle/>
        <a:p>
          <a:endParaRPr lang="lt-LT" sz="1000">
            <a:solidFill>
              <a:schemeClr val="tx1"/>
            </a:solidFill>
            <a:latin typeface="Times New Roman" panose="02020603050405020304" pitchFamily="18" charset="0"/>
            <a:cs typeface="Times New Roman" panose="02020603050405020304" pitchFamily="18" charset="0"/>
          </a:endParaRPr>
        </a:p>
      </dgm:t>
    </dgm:pt>
    <dgm:pt modelId="{AAFE926A-913F-4775-8117-9752516A9C4E}" type="sibTrans" cxnId="{E86D40B1-0818-4F60-93DB-CD4BAEE478BE}">
      <dgm:prSet/>
      <dgm:spPr/>
      <dgm:t>
        <a:bodyPr/>
        <a:lstStyle/>
        <a:p>
          <a:endParaRPr lang="lt-LT" sz="1000">
            <a:solidFill>
              <a:schemeClr val="tx1"/>
            </a:solidFill>
            <a:latin typeface="Times New Roman" panose="02020603050405020304" pitchFamily="18" charset="0"/>
            <a:cs typeface="Times New Roman" panose="02020603050405020304" pitchFamily="18" charset="0"/>
          </a:endParaRPr>
        </a:p>
      </dgm:t>
    </dgm:pt>
    <dgm:pt modelId="{7B63E4E4-270A-4A6A-9FC8-9603CAB35025}" type="pres">
      <dgm:prSet presAssocID="{759F126E-A5FB-4E58-B626-C0FED544A5C3}" presName="compositeShape" presStyleCnt="0">
        <dgm:presLayoutVars>
          <dgm:dir/>
          <dgm:resizeHandles/>
        </dgm:presLayoutVars>
      </dgm:prSet>
      <dgm:spPr/>
    </dgm:pt>
    <dgm:pt modelId="{5B8E574C-4DAA-41FD-B5E1-8AF543ADAD64}" type="pres">
      <dgm:prSet presAssocID="{759F126E-A5FB-4E58-B626-C0FED544A5C3}" presName="pyramid" presStyleLbl="node1" presStyleIdx="0" presStyleCnt="1"/>
      <dgm:spPr/>
    </dgm:pt>
    <dgm:pt modelId="{2E35B2A7-0009-451A-92D9-B2165FAC45D4}" type="pres">
      <dgm:prSet presAssocID="{759F126E-A5FB-4E58-B626-C0FED544A5C3}" presName="theList" presStyleCnt="0"/>
      <dgm:spPr/>
    </dgm:pt>
    <dgm:pt modelId="{82D79BD0-3232-4753-8603-51378147ED77}" type="pres">
      <dgm:prSet presAssocID="{E4BC2915-8D10-4771-95F8-EE75E13CE0CC}" presName="aNode" presStyleLbl="fgAcc1" presStyleIdx="0" presStyleCnt="12">
        <dgm:presLayoutVars>
          <dgm:bulletEnabled val="1"/>
        </dgm:presLayoutVars>
      </dgm:prSet>
      <dgm:spPr/>
    </dgm:pt>
    <dgm:pt modelId="{513F4141-3DDA-456A-B4FD-139C3744CEDF}" type="pres">
      <dgm:prSet presAssocID="{E4BC2915-8D10-4771-95F8-EE75E13CE0CC}" presName="aSpace" presStyleCnt="0"/>
      <dgm:spPr/>
    </dgm:pt>
    <dgm:pt modelId="{F4100B43-08C3-4531-AA95-4B32E57AEC1D}" type="pres">
      <dgm:prSet presAssocID="{FDC7F9DD-564D-4C6B-9C2E-F76A851A9398}" presName="aNode" presStyleLbl="fgAcc1" presStyleIdx="1" presStyleCnt="12">
        <dgm:presLayoutVars>
          <dgm:bulletEnabled val="1"/>
        </dgm:presLayoutVars>
      </dgm:prSet>
      <dgm:spPr/>
    </dgm:pt>
    <dgm:pt modelId="{BC7F551A-B77D-40C1-B19E-CE5A9CFB6E3C}" type="pres">
      <dgm:prSet presAssocID="{FDC7F9DD-564D-4C6B-9C2E-F76A851A9398}" presName="aSpace" presStyleCnt="0"/>
      <dgm:spPr/>
    </dgm:pt>
    <dgm:pt modelId="{52016E5F-5C62-4205-B505-94E57565126E}" type="pres">
      <dgm:prSet presAssocID="{561536C8-D934-47ED-BE90-C9EB16C4A8B3}" presName="aNode" presStyleLbl="fgAcc1" presStyleIdx="2" presStyleCnt="12">
        <dgm:presLayoutVars>
          <dgm:bulletEnabled val="1"/>
        </dgm:presLayoutVars>
      </dgm:prSet>
      <dgm:spPr/>
    </dgm:pt>
    <dgm:pt modelId="{75AE5584-B55D-4CAA-86AE-80CD552FE90E}" type="pres">
      <dgm:prSet presAssocID="{561536C8-D934-47ED-BE90-C9EB16C4A8B3}" presName="aSpace" presStyleCnt="0"/>
      <dgm:spPr/>
    </dgm:pt>
    <dgm:pt modelId="{9316EFC9-2CF9-48BB-8F43-E93BCA4A74D8}" type="pres">
      <dgm:prSet presAssocID="{54CBB102-612B-4164-A18F-E66D79C15FA9}" presName="aNode" presStyleLbl="fgAcc1" presStyleIdx="3" presStyleCnt="12">
        <dgm:presLayoutVars>
          <dgm:bulletEnabled val="1"/>
        </dgm:presLayoutVars>
      </dgm:prSet>
      <dgm:spPr/>
    </dgm:pt>
    <dgm:pt modelId="{82BB122A-80C5-4087-B034-5676E43B33C1}" type="pres">
      <dgm:prSet presAssocID="{54CBB102-612B-4164-A18F-E66D79C15FA9}" presName="aSpace" presStyleCnt="0"/>
      <dgm:spPr/>
    </dgm:pt>
    <dgm:pt modelId="{6A7D8484-3F4E-4E36-B878-DDF14375F54A}" type="pres">
      <dgm:prSet presAssocID="{00D19965-EDB5-492C-90C8-AF1CD53068FC}" presName="aNode" presStyleLbl="fgAcc1" presStyleIdx="4" presStyleCnt="12">
        <dgm:presLayoutVars>
          <dgm:bulletEnabled val="1"/>
        </dgm:presLayoutVars>
      </dgm:prSet>
      <dgm:spPr/>
    </dgm:pt>
    <dgm:pt modelId="{59ABAC31-C340-4C73-8EEA-9E58A4D10C61}" type="pres">
      <dgm:prSet presAssocID="{00D19965-EDB5-492C-90C8-AF1CD53068FC}" presName="aSpace" presStyleCnt="0"/>
      <dgm:spPr/>
    </dgm:pt>
    <dgm:pt modelId="{3839DA33-50D4-4BC4-B178-560855087081}" type="pres">
      <dgm:prSet presAssocID="{F3777740-235F-415B-B17C-C7BEFAE858CA}" presName="aNode" presStyleLbl="fgAcc1" presStyleIdx="5" presStyleCnt="12">
        <dgm:presLayoutVars>
          <dgm:bulletEnabled val="1"/>
        </dgm:presLayoutVars>
      </dgm:prSet>
      <dgm:spPr/>
    </dgm:pt>
    <dgm:pt modelId="{8D5F0D81-365A-4C31-8A26-E36840E45D05}" type="pres">
      <dgm:prSet presAssocID="{F3777740-235F-415B-B17C-C7BEFAE858CA}" presName="aSpace" presStyleCnt="0"/>
      <dgm:spPr/>
    </dgm:pt>
    <dgm:pt modelId="{B1549373-E938-43B3-A80C-44934305B047}" type="pres">
      <dgm:prSet presAssocID="{5BE539B3-CA2D-4C68-BDE4-9710A4D2B3B2}" presName="aNode" presStyleLbl="fgAcc1" presStyleIdx="6" presStyleCnt="12">
        <dgm:presLayoutVars>
          <dgm:bulletEnabled val="1"/>
        </dgm:presLayoutVars>
      </dgm:prSet>
      <dgm:spPr/>
    </dgm:pt>
    <dgm:pt modelId="{FEDD1ED0-A11A-44A1-AFB7-92EBF2811B07}" type="pres">
      <dgm:prSet presAssocID="{5BE539B3-CA2D-4C68-BDE4-9710A4D2B3B2}" presName="aSpace" presStyleCnt="0"/>
      <dgm:spPr/>
    </dgm:pt>
    <dgm:pt modelId="{80C37AA9-FFCC-4F2C-8B88-7A09533230CD}" type="pres">
      <dgm:prSet presAssocID="{E5FF2FA1-F904-4EEE-9EC5-5258C2B19F20}" presName="aNode" presStyleLbl="fgAcc1" presStyleIdx="7" presStyleCnt="12">
        <dgm:presLayoutVars>
          <dgm:bulletEnabled val="1"/>
        </dgm:presLayoutVars>
      </dgm:prSet>
      <dgm:spPr/>
    </dgm:pt>
    <dgm:pt modelId="{B7556BD4-AD81-4266-819D-D88C6F4BEC4B}" type="pres">
      <dgm:prSet presAssocID="{E5FF2FA1-F904-4EEE-9EC5-5258C2B19F20}" presName="aSpace" presStyleCnt="0"/>
      <dgm:spPr/>
    </dgm:pt>
    <dgm:pt modelId="{E213D77E-B4B1-47DB-B80A-2E6A8051A7D2}" type="pres">
      <dgm:prSet presAssocID="{F4813438-5C16-431C-970B-F9291B287363}" presName="aNode" presStyleLbl="fgAcc1" presStyleIdx="8" presStyleCnt="12">
        <dgm:presLayoutVars>
          <dgm:bulletEnabled val="1"/>
        </dgm:presLayoutVars>
      </dgm:prSet>
      <dgm:spPr/>
    </dgm:pt>
    <dgm:pt modelId="{73E76B0B-B39D-4E78-93DF-2469507C96E6}" type="pres">
      <dgm:prSet presAssocID="{F4813438-5C16-431C-970B-F9291B287363}" presName="aSpace" presStyleCnt="0"/>
      <dgm:spPr/>
    </dgm:pt>
    <dgm:pt modelId="{E212CE7A-8EEF-45E8-A899-F806C6C12648}" type="pres">
      <dgm:prSet presAssocID="{DB209D9D-D84C-480F-BD8A-89262AC3FE44}" presName="aNode" presStyleLbl="fgAcc1" presStyleIdx="9" presStyleCnt="12">
        <dgm:presLayoutVars>
          <dgm:bulletEnabled val="1"/>
        </dgm:presLayoutVars>
      </dgm:prSet>
      <dgm:spPr/>
    </dgm:pt>
    <dgm:pt modelId="{8795B241-4EE5-4DC1-A9C2-6A64A1EC06C2}" type="pres">
      <dgm:prSet presAssocID="{DB209D9D-D84C-480F-BD8A-89262AC3FE44}" presName="aSpace" presStyleCnt="0"/>
      <dgm:spPr/>
    </dgm:pt>
    <dgm:pt modelId="{96639F1E-79A8-42BD-9179-BF92B2281A33}" type="pres">
      <dgm:prSet presAssocID="{1181B73B-0F09-49D2-84A7-81D33E86BD42}" presName="aNode" presStyleLbl="fgAcc1" presStyleIdx="10" presStyleCnt="12">
        <dgm:presLayoutVars>
          <dgm:bulletEnabled val="1"/>
        </dgm:presLayoutVars>
      </dgm:prSet>
      <dgm:spPr/>
    </dgm:pt>
    <dgm:pt modelId="{9D34D29C-3363-4A3C-B9A3-933A200D28A0}" type="pres">
      <dgm:prSet presAssocID="{1181B73B-0F09-49D2-84A7-81D33E86BD42}" presName="aSpace" presStyleCnt="0"/>
      <dgm:spPr/>
    </dgm:pt>
    <dgm:pt modelId="{FD231B22-8BDD-42AB-8471-99C76622C645}" type="pres">
      <dgm:prSet presAssocID="{CBA00ADB-AB12-4B5D-B0F2-471D15A83055}" presName="aNode" presStyleLbl="fgAcc1" presStyleIdx="11" presStyleCnt="12">
        <dgm:presLayoutVars>
          <dgm:bulletEnabled val="1"/>
        </dgm:presLayoutVars>
      </dgm:prSet>
      <dgm:spPr/>
    </dgm:pt>
    <dgm:pt modelId="{6F08423E-E5B8-4013-96F0-EA95374FE680}" type="pres">
      <dgm:prSet presAssocID="{CBA00ADB-AB12-4B5D-B0F2-471D15A83055}" presName="aSpace" presStyleCnt="0"/>
      <dgm:spPr/>
    </dgm:pt>
  </dgm:ptLst>
  <dgm:cxnLst>
    <dgm:cxn modelId="{B261B108-D436-41BB-BCED-01F0A80C20AB}" srcId="{759F126E-A5FB-4E58-B626-C0FED544A5C3}" destId="{FDC7F9DD-564D-4C6B-9C2E-F76A851A9398}" srcOrd="1" destOrd="0" parTransId="{3A49B40E-FCCC-4FFF-A749-712DB591822D}" sibTransId="{F16BC8D4-D194-4C4D-8BB7-E2309BB20103}"/>
    <dgm:cxn modelId="{7A3E742C-4531-400D-A785-3CED5A2791E8}" srcId="{759F126E-A5FB-4E58-B626-C0FED544A5C3}" destId="{DB209D9D-D84C-480F-BD8A-89262AC3FE44}" srcOrd="9" destOrd="0" parTransId="{93CD951B-7A80-4201-A716-D3F14BA8CCD1}" sibTransId="{44BA6FF4-D0BD-466B-8EA0-CB682CA88040}"/>
    <dgm:cxn modelId="{FC87D830-05D7-4B37-B045-8125E7F74DF5}" srcId="{759F126E-A5FB-4E58-B626-C0FED544A5C3}" destId="{561536C8-D934-47ED-BE90-C9EB16C4A8B3}" srcOrd="2" destOrd="0" parTransId="{33BB3D9A-EB4E-4DBC-B65D-617A06011DB9}" sibTransId="{7E01E935-FC56-4CBC-B1B6-71F7BD05E15C}"/>
    <dgm:cxn modelId="{4B5DD631-20CD-4106-B1BD-61520DBC3CC2}" type="presOf" srcId="{FDC7F9DD-564D-4C6B-9C2E-F76A851A9398}" destId="{F4100B43-08C3-4531-AA95-4B32E57AEC1D}" srcOrd="0" destOrd="0" presId="urn:microsoft.com/office/officeart/2005/8/layout/pyramid2"/>
    <dgm:cxn modelId="{2B8F3C38-5D4D-46F8-9143-699AB73DEA70}" type="presOf" srcId="{E5FF2FA1-F904-4EEE-9EC5-5258C2B19F20}" destId="{80C37AA9-FFCC-4F2C-8B88-7A09533230CD}" srcOrd="0" destOrd="0" presId="urn:microsoft.com/office/officeart/2005/8/layout/pyramid2"/>
    <dgm:cxn modelId="{F184583A-7B64-4A81-83FC-3D165F1D6CE9}" type="presOf" srcId="{F3777740-235F-415B-B17C-C7BEFAE858CA}" destId="{3839DA33-50D4-4BC4-B178-560855087081}" srcOrd="0" destOrd="0" presId="urn:microsoft.com/office/officeart/2005/8/layout/pyramid2"/>
    <dgm:cxn modelId="{09DC9B5E-30E3-4B17-B1D2-354E97808C42}" type="presOf" srcId="{E4BC2915-8D10-4771-95F8-EE75E13CE0CC}" destId="{82D79BD0-3232-4753-8603-51378147ED77}" srcOrd="0" destOrd="0" presId="urn:microsoft.com/office/officeart/2005/8/layout/pyramid2"/>
    <dgm:cxn modelId="{B1FBF861-BD81-403C-87F1-81448EB24FE6}" type="presOf" srcId="{561536C8-D934-47ED-BE90-C9EB16C4A8B3}" destId="{52016E5F-5C62-4205-B505-94E57565126E}" srcOrd="0" destOrd="0" presId="urn:microsoft.com/office/officeart/2005/8/layout/pyramid2"/>
    <dgm:cxn modelId="{B2CA334F-23AC-453E-9A83-FB4CE41C4A11}" srcId="{759F126E-A5FB-4E58-B626-C0FED544A5C3}" destId="{E5FF2FA1-F904-4EEE-9EC5-5258C2B19F20}" srcOrd="7" destOrd="0" parTransId="{03B5A372-278B-41E7-AB99-9997DAAD9F74}" sibTransId="{ABBE067A-CE5C-4D06-8C7D-7F883A421437}"/>
    <dgm:cxn modelId="{4393816F-4CD8-428F-A1E0-AB502544DF99}" type="presOf" srcId="{759F126E-A5FB-4E58-B626-C0FED544A5C3}" destId="{7B63E4E4-270A-4A6A-9FC8-9603CAB35025}" srcOrd="0" destOrd="0" presId="urn:microsoft.com/office/officeart/2005/8/layout/pyramid2"/>
    <dgm:cxn modelId="{9E015752-05DC-4FFE-BCB4-2D3F640A6240}" type="presOf" srcId="{1181B73B-0F09-49D2-84A7-81D33E86BD42}" destId="{96639F1E-79A8-42BD-9179-BF92B2281A33}" srcOrd="0" destOrd="0" presId="urn:microsoft.com/office/officeart/2005/8/layout/pyramid2"/>
    <dgm:cxn modelId="{253E4C76-74D4-4A7C-ADDA-12CA14EB69CF}" srcId="{759F126E-A5FB-4E58-B626-C0FED544A5C3}" destId="{54CBB102-612B-4164-A18F-E66D79C15FA9}" srcOrd="3" destOrd="0" parTransId="{D7375DEC-F731-49DD-91A9-97C31DB89027}" sibTransId="{C0994C91-1664-4169-A10D-8F263CD4FB50}"/>
    <dgm:cxn modelId="{761D9259-08A9-4C17-B0AE-2BC7A81CFDD2}" srcId="{759F126E-A5FB-4E58-B626-C0FED544A5C3}" destId="{F4813438-5C16-431C-970B-F9291B287363}" srcOrd="8" destOrd="0" parTransId="{F563F906-E6E2-42C7-91AC-7D27D9822BAD}" sibTransId="{DE889850-9BC3-4650-8E97-6C254E559999}"/>
    <dgm:cxn modelId="{927D2CAB-F2BA-4EC2-A83F-C858300D1F50}" type="presOf" srcId="{00D19965-EDB5-492C-90C8-AF1CD53068FC}" destId="{6A7D8484-3F4E-4E36-B878-DDF14375F54A}" srcOrd="0" destOrd="0" presId="urn:microsoft.com/office/officeart/2005/8/layout/pyramid2"/>
    <dgm:cxn modelId="{29A866AF-FF3E-40BD-94F2-12998AEFC96B}" srcId="{759F126E-A5FB-4E58-B626-C0FED544A5C3}" destId="{1181B73B-0F09-49D2-84A7-81D33E86BD42}" srcOrd="10" destOrd="0" parTransId="{15DA2E39-EB91-4897-ADDD-4739ADE9066E}" sibTransId="{2BB45801-9066-441A-9883-7A71EF990716}"/>
    <dgm:cxn modelId="{E86D40B1-0818-4F60-93DB-CD4BAEE478BE}" srcId="{759F126E-A5FB-4E58-B626-C0FED544A5C3}" destId="{CBA00ADB-AB12-4B5D-B0F2-471D15A83055}" srcOrd="11" destOrd="0" parTransId="{484528F3-CDCD-4816-BC2E-A3843BC20AB0}" sibTransId="{AAFE926A-913F-4775-8117-9752516A9C4E}"/>
    <dgm:cxn modelId="{A6E760B1-425C-4A26-BFE7-0477879548FB}" srcId="{759F126E-A5FB-4E58-B626-C0FED544A5C3}" destId="{F3777740-235F-415B-B17C-C7BEFAE858CA}" srcOrd="5" destOrd="0" parTransId="{6B4631C5-343D-4DC6-81FB-59C554D96CC8}" sibTransId="{A128F7F2-7D02-4274-8501-CD4F00A5D067}"/>
    <dgm:cxn modelId="{47E8C8B5-2A04-4C09-87D5-7D6B7C0E27A7}" srcId="{759F126E-A5FB-4E58-B626-C0FED544A5C3}" destId="{E4BC2915-8D10-4771-95F8-EE75E13CE0CC}" srcOrd="0" destOrd="0" parTransId="{1627FC84-6BD1-4AE0-983A-5A417C172373}" sibTransId="{4F0F8423-875B-4966-948F-CE7E3427B098}"/>
    <dgm:cxn modelId="{6AD0CCC0-58FC-4A6C-987F-EAAD43251FB8}" srcId="{759F126E-A5FB-4E58-B626-C0FED544A5C3}" destId="{5BE539B3-CA2D-4C68-BDE4-9710A4D2B3B2}" srcOrd="6" destOrd="0" parTransId="{8821A091-03F0-4D96-AC50-981A80BA01BF}" sibTransId="{4E48BFEF-CF15-403E-B703-58B468462618}"/>
    <dgm:cxn modelId="{DB7461D1-C703-4F8A-9330-6C710CC79FA9}" type="presOf" srcId="{DB209D9D-D84C-480F-BD8A-89262AC3FE44}" destId="{E212CE7A-8EEF-45E8-A899-F806C6C12648}" srcOrd="0" destOrd="0" presId="urn:microsoft.com/office/officeart/2005/8/layout/pyramid2"/>
    <dgm:cxn modelId="{C72833DA-861C-4FD2-B59A-0F8F2206DE18}" type="presOf" srcId="{CBA00ADB-AB12-4B5D-B0F2-471D15A83055}" destId="{FD231B22-8BDD-42AB-8471-99C76622C645}" srcOrd="0" destOrd="0" presId="urn:microsoft.com/office/officeart/2005/8/layout/pyramid2"/>
    <dgm:cxn modelId="{1E4F40DB-1496-43C1-BAD4-64FEE86DE9CE}" srcId="{759F126E-A5FB-4E58-B626-C0FED544A5C3}" destId="{00D19965-EDB5-492C-90C8-AF1CD53068FC}" srcOrd="4" destOrd="0" parTransId="{1F4DF9C6-F42F-44D3-8D30-551C4D49A468}" sibTransId="{19A2AE1E-37B1-4E19-BA2B-24E4350D8375}"/>
    <dgm:cxn modelId="{1C058DE4-359A-406E-81FE-07611E079FD1}" type="presOf" srcId="{5BE539B3-CA2D-4C68-BDE4-9710A4D2B3B2}" destId="{B1549373-E938-43B3-A80C-44934305B047}" srcOrd="0" destOrd="0" presId="urn:microsoft.com/office/officeart/2005/8/layout/pyramid2"/>
    <dgm:cxn modelId="{BD84B2EB-B7DA-4913-BF14-A773453279F4}" type="presOf" srcId="{54CBB102-612B-4164-A18F-E66D79C15FA9}" destId="{9316EFC9-2CF9-48BB-8F43-E93BCA4A74D8}" srcOrd="0" destOrd="0" presId="urn:microsoft.com/office/officeart/2005/8/layout/pyramid2"/>
    <dgm:cxn modelId="{717BBAF8-D4F4-4108-8DE7-D11FDDAAA9A8}" type="presOf" srcId="{F4813438-5C16-431C-970B-F9291B287363}" destId="{E213D77E-B4B1-47DB-B80A-2E6A8051A7D2}" srcOrd="0" destOrd="0" presId="urn:microsoft.com/office/officeart/2005/8/layout/pyramid2"/>
    <dgm:cxn modelId="{2BFED6D8-7F0F-44A7-A34D-CEFFE6CA04E0}" type="presParOf" srcId="{7B63E4E4-270A-4A6A-9FC8-9603CAB35025}" destId="{5B8E574C-4DAA-41FD-B5E1-8AF543ADAD64}" srcOrd="0" destOrd="0" presId="urn:microsoft.com/office/officeart/2005/8/layout/pyramid2"/>
    <dgm:cxn modelId="{FF31A26E-C9AF-466B-9C0A-93437E753D1C}" type="presParOf" srcId="{7B63E4E4-270A-4A6A-9FC8-9603CAB35025}" destId="{2E35B2A7-0009-451A-92D9-B2165FAC45D4}" srcOrd="1" destOrd="0" presId="urn:microsoft.com/office/officeart/2005/8/layout/pyramid2"/>
    <dgm:cxn modelId="{A3367034-CC2B-4698-871D-3F6C237B56E0}" type="presParOf" srcId="{2E35B2A7-0009-451A-92D9-B2165FAC45D4}" destId="{82D79BD0-3232-4753-8603-51378147ED77}" srcOrd="0" destOrd="0" presId="urn:microsoft.com/office/officeart/2005/8/layout/pyramid2"/>
    <dgm:cxn modelId="{7E731BA6-A15C-4671-8FC0-B5457A0EBC61}" type="presParOf" srcId="{2E35B2A7-0009-451A-92D9-B2165FAC45D4}" destId="{513F4141-3DDA-456A-B4FD-139C3744CEDF}" srcOrd="1" destOrd="0" presId="urn:microsoft.com/office/officeart/2005/8/layout/pyramid2"/>
    <dgm:cxn modelId="{6AAAC29A-418D-4D00-9725-B6EAEAFE964B}" type="presParOf" srcId="{2E35B2A7-0009-451A-92D9-B2165FAC45D4}" destId="{F4100B43-08C3-4531-AA95-4B32E57AEC1D}" srcOrd="2" destOrd="0" presId="urn:microsoft.com/office/officeart/2005/8/layout/pyramid2"/>
    <dgm:cxn modelId="{CEED96BE-810B-4CF4-82D7-271B7457C5BC}" type="presParOf" srcId="{2E35B2A7-0009-451A-92D9-B2165FAC45D4}" destId="{BC7F551A-B77D-40C1-B19E-CE5A9CFB6E3C}" srcOrd="3" destOrd="0" presId="urn:microsoft.com/office/officeart/2005/8/layout/pyramid2"/>
    <dgm:cxn modelId="{8BE99DFC-B14F-4E91-8585-C3A5A1D43A80}" type="presParOf" srcId="{2E35B2A7-0009-451A-92D9-B2165FAC45D4}" destId="{52016E5F-5C62-4205-B505-94E57565126E}" srcOrd="4" destOrd="0" presId="urn:microsoft.com/office/officeart/2005/8/layout/pyramid2"/>
    <dgm:cxn modelId="{3C7FE785-9720-4F99-908C-462CC929E43B}" type="presParOf" srcId="{2E35B2A7-0009-451A-92D9-B2165FAC45D4}" destId="{75AE5584-B55D-4CAA-86AE-80CD552FE90E}" srcOrd="5" destOrd="0" presId="urn:microsoft.com/office/officeart/2005/8/layout/pyramid2"/>
    <dgm:cxn modelId="{00142E3C-6D58-426D-A105-6F45438885A9}" type="presParOf" srcId="{2E35B2A7-0009-451A-92D9-B2165FAC45D4}" destId="{9316EFC9-2CF9-48BB-8F43-E93BCA4A74D8}" srcOrd="6" destOrd="0" presId="urn:microsoft.com/office/officeart/2005/8/layout/pyramid2"/>
    <dgm:cxn modelId="{09CF93C0-7D11-42A5-9073-65D806518D98}" type="presParOf" srcId="{2E35B2A7-0009-451A-92D9-B2165FAC45D4}" destId="{82BB122A-80C5-4087-B034-5676E43B33C1}" srcOrd="7" destOrd="0" presId="urn:microsoft.com/office/officeart/2005/8/layout/pyramid2"/>
    <dgm:cxn modelId="{93C983E4-5A75-4C42-AAA7-64603DB26DF2}" type="presParOf" srcId="{2E35B2A7-0009-451A-92D9-B2165FAC45D4}" destId="{6A7D8484-3F4E-4E36-B878-DDF14375F54A}" srcOrd="8" destOrd="0" presId="urn:microsoft.com/office/officeart/2005/8/layout/pyramid2"/>
    <dgm:cxn modelId="{1E8B7D7A-4E50-4478-9135-8AEFCE4D5C2D}" type="presParOf" srcId="{2E35B2A7-0009-451A-92D9-B2165FAC45D4}" destId="{59ABAC31-C340-4C73-8EEA-9E58A4D10C61}" srcOrd="9" destOrd="0" presId="urn:microsoft.com/office/officeart/2005/8/layout/pyramid2"/>
    <dgm:cxn modelId="{7F66FEF3-43D4-4294-B2A4-F52A3FD46DB5}" type="presParOf" srcId="{2E35B2A7-0009-451A-92D9-B2165FAC45D4}" destId="{3839DA33-50D4-4BC4-B178-560855087081}" srcOrd="10" destOrd="0" presId="urn:microsoft.com/office/officeart/2005/8/layout/pyramid2"/>
    <dgm:cxn modelId="{3FC1DDF2-CC2F-48F7-BD64-82402700FEBB}" type="presParOf" srcId="{2E35B2A7-0009-451A-92D9-B2165FAC45D4}" destId="{8D5F0D81-365A-4C31-8A26-E36840E45D05}" srcOrd="11" destOrd="0" presId="urn:microsoft.com/office/officeart/2005/8/layout/pyramid2"/>
    <dgm:cxn modelId="{E664DA28-CF96-4316-B65A-873C053D9548}" type="presParOf" srcId="{2E35B2A7-0009-451A-92D9-B2165FAC45D4}" destId="{B1549373-E938-43B3-A80C-44934305B047}" srcOrd="12" destOrd="0" presId="urn:microsoft.com/office/officeart/2005/8/layout/pyramid2"/>
    <dgm:cxn modelId="{DE767B00-BD5C-446C-9654-F4515A1F278A}" type="presParOf" srcId="{2E35B2A7-0009-451A-92D9-B2165FAC45D4}" destId="{FEDD1ED0-A11A-44A1-AFB7-92EBF2811B07}" srcOrd="13" destOrd="0" presId="urn:microsoft.com/office/officeart/2005/8/layout/pyramid2"/>
    <dgm:cxn modelId="{B2735C17-6036-4A25-B685-7926FBE7A256}" type="presParOf" srcId="{2E35B2A7-0009-451A-92D9-B2165FAC45D4}" destId="{80C37AA9-FFCC-4F2C-8B88-7A09533230CD}" srcOrd="14" destOrd="0" presId="urn:microsoft.com/office/officeart/2005/8/layout/pyramid2"/>
    <dgm:cxn modelId="{4744955B-311B-4D73-8D96-C9F3A3AEDC02}" type="presParOf" srcId="{2E35B2A7-0009-451A-92D9-B2165FAC45D4}" destId="{B7556BD4-AD81-4266-819D-D88C6F4BEC4B}" srcOrd="15" destOrd="0" presId="urn:microsoft.com/office/officeart/2005/8/layout/pyramid2"/>
    <dgm:cxn modelId="{76B43D3F-0A3C-4804-B4A7-BA0D47068344}" type="presParOf" srcId="{2E35B2A7-0009-451A-92D9-B2165FAC45D4}" destId="{E213D77E-B4B1-47DB-B80A-2E6A8051A7D2}" srcOrd="16" destOrd="0" presId="urn:microsoft.com/office/officeart/2005/8/layout/pyramid2"/>
    <dgm:cxn modelId="{37B43505-86EE-498F-8123-622680A1A398}" type="presParOf" srcId="{2E35B2A7-0009-451A-92D9-B2165FAC45D4}" destId="{73E76B0B-B39D-4E78-93DF-2469507C96E6}" srcOrd="17" destOrd="0" presId="urn:microsoft.com/office/officeart/2005/8/layout/pyramid2"/>
    <dgm:cxn modelId="{C675C63F-766E-4249-998C-B6CC5E3E57A4}" type="presParOf" srcId="{2E35B2A7-0009-451A-92D9-B2165FAC45D4}" destId="{E212CE7A-8EEF-45E8-A899-F806C6C12648}" srcOrd="18" destOrd="0" presId="urn:microsoft.com/office/officeart/2005/8/layout/pyramid2"/>
    <dgm:cxn modelId="{FD6BB1C4-322D-4F1E-92A8-305225672B7E}" type="presParOf" srcId="{2E35B2A7-0009-451A-92D9-B2165FAC45D4}" destId="{8795B241-4EE5-4DC1-A9C2-6A64A1EC06C2}" srcOrd="19" destOrd="0" presId="urn:microsoft.com/office/officeart/2005/8/layout/pyramid2"/>
    <dgm:cxn modelId="{D90DD67B-C2E9-4055-9D10-5738B80F331E}" type="presParOf" srcId="{2E35B2A7-0009-451A-92D9-B2165FAC45D4}" destId="{96639F1E-79A8-42BD-9179-BF92B2281A33}" srcOrd="20" destOrd="0" presId="urn:microsoft.com/office/officeart/2005/8/layout/pyramid2"/>
    <dgm:cxn modelId="{195699E3-F304-4319-941C-32251A5D5563}" type="presParOf" srcId="{2E35B2A7-0009-451A-92D9-B2165FAC45D4}" destId="{9D34D29C-3363-4A3C-B9A3-933A200D28A0}" srcOrd="21" destOrd="0" presId="urn:microsoft.com/office/officeart/2005/8/layout/pyramid2"/>
    <dgm:cxn modelId="{68AC83E2-8AC7-4AE2-A721-E938F8951E87}" type="presParOf" srcId="{2E35B2A7-0009-451A-92D9-B2165FAC45D4}" destId="{FD231B22-8BDD-42AB-8471-99C76622C645}" srcOrd="22" destOrd="0" presId="urn:microsoft.com/office/officeart/2005/8/layout/pyramid2"/>
    <dgm:cxn modelId="{27F85F6A-F92E-4648-AAAB-BD01AD50D9C1}" type="presParOf" srcId="{2E35B2A7-0009-451A-92D9-B2165FAC45D4}" destId="{6F08423E-E5B8-4013-96F0-EA95374FE680}" srcOrd="23"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9B6AA4-2637-421D-BFFC-F0D805B9EF67}">
      <dsp:nvSpPr>
        <dsp:cNvPr id="0" name=""/>
        <dsp:cNvSpPr/>
      </dsp:nvSpPr>
      <dsp:spPr>
        <a:xfrm>
          <a:off x="1953" y="288752"/>
          <a:ext cx="7951039" cy="4973366"/>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41EC06-AE42-40F4-949A-FEB342D5D604}">
      <dsp:nvSpPr>
        <dsp:cNvPr id="0" name=""/>
        <dsp:cNvSpPr/>
      </dsp:nvSpPr>
      <dsp:spPr>
        <a:xfrm>
          <a:off x="643318" y="898049"/>
          <a:ext cx="7951039" cy="4973366"/>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lt-LT" sz="4400" kern="1200" dirty="0">
              <a:latin typeface="Times New Roman" panose="02020603050405020304" pitchFamily="18" charset="0"/>
              <a:cs typeface="Times New Roman" panose="02020603050405020304" pitchFamily="18" charset="0"/>
            </a:rPr>
            <a:t>KAIŠIADORIŲ RAJONO SAVIVALDYBĖS NEVYRIAUSYBINIŲ ORGANIZACIJŲ TARYBOS 2025 M. VEIKLOS ATASKAITA </a:t>
          </a:r>
        </a:p>
      </dsp:txBody>
      <dsp:txXfrm>
        <a:off x="788983" y="1043714"/>
        <a:ext cx="7659709" cy="46820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CF34D0-76B7-4FEE-8E5F-48EE990A176A}">
      <dsp:nvSpPr>
        <dsp:cNvPr id="0" name=""/>
        <dsp:cNvSpPr/>
      </dsp:nvSpPr>
      <dsp:spPr>
        <a:xfrm>
          <a:off x="0" y="4799934"/>
          <a:ext cx="10601561" cy="787469"/>
        </a:xfrm>
        <a:prstGeom prst="rect">
          <a:avLst/>
        </a:prstGeom>
        <a:solidFill>
          <a:schemeClr val="accent2">
            <a:hueOff val="0"/>
            <a:satOff val="0"/>
            <a:lumOff val="0"/>
            <a:alphaOff val="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lt-LT" sz="2600" kern="1200" dirty="0">
              <a:solidFill>
                <a:schemeClr val="tx1"/>
              </a:solidFill>
              <a:latin typeface="Times New Roman" panose="02020603050405020304" pitchFamily="18" charset="0"/>
              <a:cs typeface="Times New Roman" panose="02020603050405020304" pitchFamily="18" charset="0"/>
            </a:rPr>
            <a:t>Bendruomeninių organizacijų buhalterės išlaikymo finansavimas (15</a:t>
          </a:r>
          <a:r>
            <a:rPr lang="en-US" sz="2600" kern="1200" dirty="0">
              <a:solidFill>
                <a:schemeClr val="tx1"/>
              </a:solidFill>
              <a:latin typeface="Times New Roman" panose="02020603050405020304" pitchFamily="18" charset="0"/>
              <a:cs typeface="Times New Roman" panose="02020603050405020304" pitchFamily="18" charset="0"/>
            </a:rPr>
            <a:t> </a:t>
          </a:r>
          <a:r>
            <a:rPr lang="lt-LT" sz="2600" kern="1200" dirty="0">
              <a:solidFill>
                <a:schemeClr val="tx1"/>
              </a:solidFill>
              <a:latin typeface="Times New Roman" panose="02020603050405020304" pitchFamily="18" charset="0"/>
              <a:cs typeface="Times New Roman" panose="02020603050405020304" pitchFamily="18" charset="0"/>
            </a:rPr>
            <a:t>876,00)</a:t>
          </a:r>
          <a:endParaRPr lang="en-US" sz="2600" kern="1200" dirty="0">
            <a:solidFill>
              <a:schemeClr val="tx1"/>
            </a:solidFill>
            <a:latin typeface="Times New Roman" panose="02020603050405020304" pitchFamily="18" charset="0"/>
            <a:cs typeface="Times New Roman" panose="02020603050405020304" pitchFamily="18" charset="0"/>
          </a:endParaRPr>
        </a:p>
      </dsp:txBody>
      <dsp:txXfrm>
        <a:off x="0" y="4799934"/>
        <a:ext cx="10601561" cy="787469"/>
      </dsp:txXfrm>
    </dsp:sp>
    <dsp:sp modelId="{B70D527E-CBB1-42EF-B4D4-8D74D433714E}">
      <dsp:nvSpPr>
        <dsp:cNvPr id="0" name=""/>
        <dsp:cNvSpPr/>
      </dsp:nvSpPr>
      <dsp:spPr>
        <a:xfrm rot="10800000">
          <a:off x="0" y="3600618"/>
          <a:ext cx="10601561" cy="1211127"/>
        </a:xfrm>
        <a:prstGeom prst="upArrowCallout">
          <a:avLst/>
        </a:prstGeom>
        <a:solidFill>
          <a:schemeClr val="accent2">
            <a:hueOff val="-741071"/>
            <a:satOff val="3550"/>
            <a:lumOff val="3284"/>
            <a:alphaOff val="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lt-LT" sz="2400" kern="1200" dirty="0">
              <a:solidFill>
                <a:schemeClr val="tx1"/>
              </a:solidFill>
              <a:latin typeface="Times New Roman" panose="02020603050405020304" pitchFamily="18" charset="0"/>
              <a:cs typeface="Times New Roman" panose="02020603050405020304" pitchFamily="18" charset="0"/>
            </a:rPr>
            <a:t>LKBS sąskrydis. Nuvykimo finansavimas (1</a:t>
          </a:r>
          <a:r>
            <a:rPr lang="en-US" sz="2400" kern="1200" dirty="0">
              <a:solidFill>
                <a:schemeClr val="tx1"/>
              </a:solidFill>
              <a:latin typeface="Times New Roman" panose="02020603050405020304" pitchFamily="18" charset="0"/>
              <a:cs typeface="Times New Roman" panose="02020603050405020304" pitchFamily="18" charset="0"/>
            </a:rPr>
            <a:t> </a:t>
          </a:r>
          <a:r>
            <a:rPr lang="lt-LT" sz="2400" kern="1200" dirty="0">
              <a:solidFill>
                <a:schemeClr val="tx1"/>
              </a:solidFill>
              <a:latin typeface="Times New Roman" panose="02020603050405020304" pitchFamily="18" charset="0"/>
              <a:cs typeface="Times New Roman" panose="02020603050405020304" pitchFamily="18" charset="0"/>
            </a:rPr>
            <a:t>000,00) </a:t>
          </a:r>
        </a:p>
        <a:p>
          <a:pPr marL="0" lvl="0" indent="0" algn="ctr" defTabSz="1066800">
            <a:lnSpc>
              <a:spcPct val="90000"/>
            </a:lnSpc>
            <a:spcBef>
              <a:spcPct val="0"/>
            </a:spcBef>
            <a:spcAft>
              <a:spcPct val="35000"/>
            </a:spcAft>
            <a:buNone/>
          </a:pPr>
          <a:r>
            <a:rPr lang="lt-LT" sz="2400" kern="1200" dirty="0">
              <a:solidFill>
                <a:schemeClr val="tx1"/>
              </a:solidFill>
              <a:latin typeface="Times New Roman" panose="02020603050405020304" pitchFamily="18" charset="0"/>
              <a:cs typeface="Times New Roman" panose="02020603050405020304" pitchFamily="18" charset="0"/>
            </a:rPr>
            <a:t>Kaimo bendruomenių susitikimas. Renginio finansavimas (3</a:t>
          </a:r>
          <a:r>
            <a:rPr lang="en-US" sz="2400" kern="1200" dirty="0">
              <a:solidFill>
                <a:schemeClr val="tx1"/>
              </a:solidFill>
              <a:latin typeface="Times New Roman" panose="02020603050405020304" pitchFamily="18" charset="0"/>
              <a:cs typeface="Times New Roman" panose="02020603050405020304" pitchFamily="18" charset="0"/>
            </a:rPr>
            <a:t> </a:t>
          </a:r>
          <a:r>
            <a:rPr lang="lt-LT" sz="2400" kern="1200" dirty="0">
              <a:solidFill>
                <a:schemeClr val="tx1"/>
              </a:solidFill>
              <a:latin typeface="Times New Roman" panose="02020603050405020304" pitchFamily="18" charset="0"/>
              <a:cs typeface="Times New Roman" panose="02020603050405020304" pitchFamily="18" charset="0"/>
            </a:rPr>
            <a:t>000,00)</a:t>
          </a:r>
          <a:endParaRPr lang="en-US" sz="2400" kern="1200" dirty="0">
            <a:solidFill>
              <a:schemeClr val="tx1"/>
            </a:solidFill>
            <a:latin typeface="Times New Roman" panose="02020603050405020304" pitchFamily="18" charset="0"/>
            <a:cs typeface="Times New Roman" panose="02020603050405020304" pitchFamily="18" charset="0"/>
          </a:endParaRPr>
        </a:p>
      </dsp:txBody>
      <dsp:txXfrm rot="10800000">
        <a:off x="0" y="3600618"/>
        <a:ext cx="10601561" cy="786954"/>
      </dsp:txXfrm>
    </dsp:sp>
    <dsp:sp modelId="{E34DDA6C-8350-49AC-BE7C-4462572F0D7F}">
      <dsp:nvSpPr>
        <dsp:cNvPr id="0" name=""/>
        <dsp:cNvSpPr/>
      </dsp:nvSpPr>
      <dsp:spPr>
        <a:xfrm rot="10800000">
          <a:off x="0" y="2401303"/>
          <a:ext cx="10601561" cy="1211127"/>
        </a:xfrm>
        <a:prstGeom prst="upArrowCallout">
          <a:avLst/>
        </a:prstGeom>
        <a:solidFill>
          <a:schemeClr val="accent2">
            <a:hueOff val="-1482143"/>
            <a:satOff val="7100"/>
            <a:lumOff val="6569"/>
            <a:alphaOff val="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lt-LT" sz="2400" kern="1200" dirty="0">
              <a:solidFill>
                <a:schemeClr val="tx1"/>
              </a:solidFill>
              <a:latin typeface="Times New Roman" panose="02020603050405020304" pitchFamily="18" charset="0"/>
              <a:cs typeface="Times New Roman" panose="02020603050405020304" pitchFamily="18" charset="0"/>
            </a:rPr>
            <a:t>Prisidėjimai prie projektų įgyvendinamų pagal  Kaišiadorių miesto </a:t>
          </a:r>
          <a:r>
            <a:rPr lang="lt-LT" sz="2400" kern="1200">
              <a:solidFill>
                <a:schemeClr val="tx1"/>
              </a:solidFill>
              <a:latin typeface="Times New Roman" panose="02020603050405020304" pitchFamily="18" charset="0"/>
              <a:cs typeface="Times New Roman" panose="02020603050405020304" pitchFamily="18" charset="0"/>
            </a:rPr>
            <a:t>ir rajono vietos </a:t>
          </a:r>
          <a:r>
            <a:rPr lang="lt-LT" sz="2400" kern="1200" dirty="0">
              <a:solidFill>
                <a:schemeClr val="tx1"/>
              </a:solidFill>
              <a:latin typeface="Times New Roman" panose="02020603050405020304" pitchFamily="18" charset="0"/>
              <a:cs typeface="Times New Roman" panose="02020603050405020304" pitchFamily="18" charset="0"/>
            </a:rPr>
            <a:t>veiklos grupių strategijas</a:t>
          </a:r>
          <a:r>
            <a:rPr lang="en-GB" sz="2400" kern="1200" dirty="0">
              <a:solidFill>
                <a:schemeClr val="tx1"/>
              </a:solidFill>
              <a:latin typeface="Times New Roman" panose="02020603050405020304" pitchFamily="18" charset="0"/>
              <a:cs typeface="Times New Roman" panose="02020603050405020304" pitchFamily="18" charset="0"/>
            </a:rPr>
            <a:t> (</a:t>
          </a:r>
          <a:r>
            <a:rPr lang="lt-LT" sz="2400" kern="1200" dirty="0">
              <a:solidFill>
                <a:schemeClr val="tx1"/>
              </a:solidFill>
              <a:latin typeface="Times New Roman" panose="02020603050405020304" pitchFamily="18" charset="0"/>
              <a:cs typeface="Times New Roman" panose="02020603050405020304" pitchFamily="18" charset="0"/>
            </a:rPr>
            <a:t>22</a:t>
          </a:r>
          <a:r>
            <a:rPr lang="en-US" sz="2400" kern="1200" dirty="0">
              <a:solidFill>
                <a:schemeClr val="tx1"/>
              </a:solidFill>
              <a:latin typeface="Times New Roman" panose="02020603050405020304" pitchFamily="18" charset="0"/>
              <a:cs typeface="Times New Roman" panose="02020603050405020304" pitchFamily="18" charset="0"/>
            </a:rPr>
            <a:t> </a:t>
          </a:r>
          <a:r>
            <a:rPr lang="lt-LT" sz="2400" kern="1200" dirty="0">
              <a:solidFill>
                <a:schemeClr val="tx1"/>
              </a:solidFill>
              <a:latin typeface="Times New Roman" panose="02020603050405020304" pitchFamily="18" charset="0"/>
              <a:cs typeface="Times New Roman" panose="02020603050405020304" pitchFamily="18" charset="0"/>
            </a:rPr>
            <a:t>138,25 Eur</a:t>
          </a:r>
          <a:r>
            <a:rPr lang="en-GB" sz="2400" kern="1200" dirty="0">
              <a:solidFill>
                <a:schemeClr val="tx1"/>
              </a:solidFill>
              <a:latin typeface="Times New Roman" panose="02020603050405020304" pitchFamily="18" charset="0"/>
              <a:cs typeface="Times New Roman" panose="02020603050405020304" pitchFamily="18" charset="0"/>
            </a:rPr>
            <a:t>)</a:t>
          </a:r>
          <a:r>
            <a:rPr lang="lt-LT" sz="2400" kern="1200" dirty="0">
              <a:solidFill>
                <a:schemeClr val="tx1"/>
              </a:solidFill>
              <a:latin typeface="Times New Roman" panose="02020603050405020304" pitchFamily="18" charset="0"/>
              <a:cs typeface="Times New Roman" panose="02020603050405020304" pitchFamily="18" charset="0"/>
            </a:rPr>
            <a:t>  (nuo 5</a:t>
          </a:r>
          <a:r>
            <a:rPr lang="en-US" sz="2400" kern="1200" dirty="0">
              <a:solidFill>
                <a:schemeClr val="tx1"/>
              </a:solidFill>
              <a:latin typeface="Times New Roman" panose="02020603050405020304" pitchFamily="18" charset="0"/>
              <a:cs typeface="Times New Roman" panose="02020603050405020304" pitchFamily="18" charset="0"/>
            </a:rPr>
            <a:t>% </a:t>
          </a:r>
          <a:r>
            <a:rPr lang="lt-LT" sz="2400" kern="1200" dirty="0">
              <a:solidFill>
                <a:schemeClr val="tx1"/>
              </a:solidFill>
              <a:latin typeface="Times New Roman" panose="02020603050405020304" pitchFamily="18" charset="0"/>
              <a:cs typeface="Times New Roman" panose="02020603050405020304" pitchFamily="18" charset="0"/>
            </a:rPr>
            <a:t>iki 60</a:t>
          </a:r>
          <a:r>
            <a:rPr lang="en-US" sz="2400" kern="1200" dirty="0">
              <a:solidFill>
                <a:schemeClr val="tx1"/>
              </a:solidFill>
              <a:latin typeface="Times New Roman" panose="02020603050405020304" pitchFamily="18" charset="0"/>
              <a:cs typeface="Times New Roman" panose="02020603050405020304" pitchFamily="18" charset="0"/>
            </a:rPr>
            <a:t> % + PVM)</a:t>
          </a:r>
          <a:r>
            <a:rPr lang="lt-LT" sz="2400" kern="1200" dirty="0">
              <a:solidFill>
                <a:schemeClr val="tx1"/>
              </a:solidFill>
              <a:latin typeface="Times New Roman" panose="02020603050405020304" pitchFamily="18" charset="0"/>
              <a:cs typeface="Times New Roman" panose="02020603050405020304" pitchFamily="18" charset="0"/>
            </a:rPr>
            <a:t> </a:t>
          </a:r>
          <a:endParaRPr lang="en-US" sz="2400" kern="1200" dirty="0">
            <a:solidFill>
              <a:schemeClr val="tx1"/>
            </a:solidFill>
            <a:latin typeface="Times New Roman" panose="02020603050405020304" pitchFamily="18" charset="0"/>
            <a:cs typeface="Times New Roman" panose="02020603050405020304" pitchFamily="18" charset="0"/>
          </a:endParaRPr>
        </a:p>
      </dsp:txBody>
      <dsp:txXfrm rot="10800000">
        <a:off x="0" y="2401303"/>
        <a:ext cx="10601561" cy="786954"/>
      </dsp:txXfrm>
    </dsp:sp>
    <dsp:sp modelId="{2867FC8D-6557-4E7E-B798-5BF13CA19A00}">
      <dsp:nvSpPr>
        <dsp:cNvPr id="0" name=""/>
        <dsp:cNvSpPr/>
      </dsp:nvSpPr>
      <dsp:spPr>
        <a:xfrm rot="10800000">
          <a:off x="0" y="1201987"/>
          <a:ext cx="10601561" cy="1211127"/>
        </a:xfrm>
        <a:prstGeom prst="upArrowCallout">
          <a:avLst/>
        </a:prstGeom>
        <a:solidFill>
          <a:schemeClr val="accent2">
            <a:hueOff val="-2223214"/>
            <a:satOff val="10650"/>
            <a:lumOff val="9853"/>
            <a:alphaOff val="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lt-LT" sz="2400" kern="1200" dirty="0">
              <a:solidFill>
                <a:schemeClr val="tx1"/>
              </a:solidFill>
              <a:latin typeface="Times New Roman" panose="02020603050405020304" pitchFamily="18" charset="0"/>
              <a:cs typeface="Times New Roman" panose="02020603050405020304" pitchFamily="18" charset="0"/>
            </a:rPr>
            <a:t>Lėšos konkursams: </a:t>
          </a:r>
          <a:r>
            <a:rPr lang="en-US" sz="2400" kern="1200" dirty="0">
              <a:solidFill>
                <a:schemeClr val="tx1"/>
              </a:solidFill>
              <a:latin typeface="Times New Roman" panose="02020603050405020304" pitchFamily="18" charset="0"/>
              <a:cs typeface="Times New Roman" panose="02020603050405020304" pitchFamily="18" charset="0"/>
            </a:rPr>
            <a:t>NVO</a:t>
          </a:r>
          <a:r>
            <a:rPr lang="lt-LT" sz="2400" kern="1200" dirty="0">
              <a:solidFill>
                <a:schemeClr val="tx1"/>
              </a:solidFill>
              <a:latin typeface="Times New Roman" panose="02020603050405020304" pitchFamily="18" charset="0"/>
              <a:cs typeface="Times New Roman" panose="02020603050405020304" pitchFamily="18" charset="0"/>
            </a:rPr>
            <a:t> projektams ir religinėms bendruomenėms (5</a:t>
          </a:r>
          <a:r>
            <a:rPr lang="en-US" sz="2400" kern="1200" dirty="0">
              <a:solidFill>
                <a:schemeClr val="tx1"/>
              </a:solidFill>
              <a:latin typeface="Times New Roman" panose="02020603050405020304" pitchFamily="18" charset="0"/>
              <a:cs typeface="Times New Roman" panose="02020603050405020304" pitchFamily="18" charset="0"/>
            </a:rPr>
            <a:t>7 039,31,05</a:t>
          </a:r>
          <a:r>
            <a:rPr lang="lt-LT" sz="2400" kern="1200" dirty="0">
              <a:solidFill>
                <a:schemeClr val="tx1"/>
              </a:solidFill>
              <a:latin typeface="Times New Roman" panose="02020603050405020304" pitchFamily="18" charset="0"/>
              <a:cs typeface="Times New Roman" panose="02020603050405020304" pitchFamily="18" charset="0"/>
            </a:rPr>
            <a:t>)</a:t>
          </a:r>
          <a:endParaRPr lang="en-US" sz="2400" kern="1200" dirty="0">
            <a:solidFill>
              <a:schemeClr val="tx1"/>
            </a:solidFill>
            <a:latin typeface="Times New Roman" panose="02020603050405020304" pitchFamily="18" charset="0"/>
            <a:cs typeface="Times New Roman" panose="02020603050405020304" pitchFamily="18" charset="0"/>
          </a:endParaRPr>
        </a:p>
      </dsp:txBody>
      <dsp:txXfrm rot="10800000">
        <a:off x="0" y="1201987"/>
        <a:ext cx="10601561" cy="786954"/>
      </dsp:txXfrm>
    </dsp:sp>
    <dsp:sp modelId="{75C76E50-BDB4-4E33-B148-B319198E8604}">
      <dsp:nvSpPr>
        <dsp:cNvPr id="0" name=""/>
        <dsp:cNvSpPr/>
      </dsp:nvSpPr>
      <dsp:spPr>
        <a:xfrm rot="10800000">
          <a:off x="0" y="2672"/>
          <a:ext cx="10601561" cy="1211127"/>
        </a:xfrm>
        <a:prstGeom prst="upArrowCallout">
          <a:avLst/>
        </a:prstGeom>
        <a:solidFill>
          <a:schemeClr val="accent2">
            <a:hueOff val="-2964286"/>
            <a:satOff val="14200"/>
            <a:lumOff val="13137"/>
            <a:alphaOff val="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lt-LT" sz="2400" kern="1200" dirty="0">
              <a:solidFill>
                <a:schemeClr val="tx1"/>
              </a:solidFill>
              <a:latin typeface="Times New Roman" panose="02020603050405020304" pitchFamily="18" charset="0"/>
              <a:cs typeface="Times New Roman" panose="02020603050405020304" pitchFamily="18" charset="0"/>
            </a:rPr>
            <a:t>Kompensuojamos pastatų draudimo išlaidos (2</a:t>
          </a:r>
          <a:r>
            <a:rPr lang="en-US" sz="2400" kern="1200" dirty="0">
              <a:solidFill>
                <a:schemeClr val="tx1"/>
              </a:solidFill>
              <a:latin typeface="Times New Roman" panose="02020603050405020304" pitchFamily="18" charset="0"/>
              <a:cs typeface="Times New Roman" panose="02020603050405020304" pitchFamily="18" charset="0"/>
            </a:rPr>
            <a:t> </a:t>
          </a:r>
          <a:r>
            <a:rPr lang="lt-LT" sz="2400" kern="1200" dirty="0">
              <a:solidFill>
                <a:schemeClr val="tx1"/>
              </a:solidFill>
              <a:latin typeface="Times New Roman" panose="02020603050405020304" pitchFamily="18" charset="0"/>
              <a:cs typeface="Times New Roman" panose="02020603050405020304" pitchFamily="18" charset="0"/>
            </a:rPr>
            <a:t>280,58)</a:t>
          </a:r>
          <a:endParaRPr lang="en-US" sz="2400" kern="1200" dirty="0">
            <a:solidFill>
              <a:schemeClr val="tx1"/>
            </a:solidFill>
            <a:latin typeface="Times New Roman" panose="02020603050405020304" pitchFamily="18" charset="0"/>
            <a:cs typeface="Times New Roman" panose="02020603050405020304" pitchFamily="18" charset="0"/>
          </a:endParaRPr>
        </a:p>
      </dsp:txBody>
      <dsp:txXfrm rot="10800000">
        <a:off x="0" y="2672"/>
        <a:ext cx="10601561" cy="78695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A61240-980F-4354-AB65-494583C646BA}">
      <dsp:nvSpPr>
        <dsp:cNvPr id="0" name=""/>
        <dsp:cNvSpPr/>
      </dsp:nvSpPr>
      <dsp:spPr>
        <a:xfrm>
          <a:off x="0" y="0"/>
          <a:ext cx="8596312" cy="0"/>
        </a:xfrm>
        <a:prstGeom prst="line">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C5A414-774E-4538-95C3-8A1CB6A636A7}">
      <dsp:nvSpPr>
        <dsp:cNvPr id="0" name=""/>
        <dsp:cNvSpPr/>
      </dsp:nvSpPr>
      <dsp:spPr>
        <a:xfrm>
          <a:off x="0" y="0"/>
          <a:ext cx="8596312" cy="388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just" defTabSz="933450">
            <a:lnSpc>
              <a:spcPct val="90000"/>
            </a:lnSpc>
            <a:spcBef>
              <a:spcPct val="0"/>
            </a:spcBef>
            <a:spcAft>
              <a:spcPct val="35000"/>
            </a:spcAft>
            <a:buNone/>
          </a:pPr>
          <a:r>
            <a:rPr lang="en-US" sz="2100" kern="1200" dirty="0">
              <a:latin typeface="Times New Roman" panose="02020603050405020304" pitchFamily="18" charset="0"/>
              <a:cs typeface="Times New Roman" panose="02020603050405020304" pitchFamily="18" charset="0"/>
            </a:rPr>
            <a:t>2024 m. </a:t>
          </a:r>
          <a:r>
            <a:rPr lang="en-US" sz="2100" kern="1200" dirty="0" err="1">
              <a:latin typeface="Times New Roman" panose="02020603050405020304" pitchFamily="18" charset="0"/>
              <a:cs typeface="Times New Roman" panose="02020603050405020304" pitchFamily="18" charset="0"/>
            </a:rPr>
            <a:t>gruodžio</a:t>
          </a:r>
          <a:r>
            <a:rPr lang="en-US" sz="2100" kern="1200" dirty="0">
              <a:latin typeface="Times New Roman" panose="02020603050405020304" pitchFamily="18" charset="0"/>
              <a:cs typeface="Times New Roman" panose="02020603050405020304" pitchFamily="18" charset="0"/>
            </a:rPr>
            <a:t> 30 d. </a:t>
          </a:r>
          <a:r>
            <a:rPr lang="en-US" sz="2100" kern="1200" dirty="0" err="1">
              <a:latin typeface="Times New Roman" panose="02020603050405020304" pitchFamily="18" charset="0"/>
              <a:cs typeface="Times New Roman" panose="02020603050405020304" pitchFamily="18" charset="0"/>
            </a:rPr>
            <a:t>paskirta</a:t>
          </a:r>
          <a:r>
            <a:rPr lang="lt-LT" sz="2100" kern="1200" dirty="0">
              <a:latin typeface="Times New Roman" panose="02020603050405020304" pitchFamily="18" charset="0"/>
              <a:cs typeface="Times New Roman" panose="02020603050405020304" pitchFamily="18" charset="0"/>
            </a:rPr>
            <a:t> </a:t>
          </a:r>
          <a:r>
            <a:rPr lang="en-US" sz="2100" kern="1200" dirty="0">
              <a:latin typeface="Times New Roman" panose="02020603050405020304" pitchFamily="18" charset="0"/>
              <a:cs typeface="Times New Roman" panose="02020603050405020304" pitchFamily="18" charset="0"/>
            </a:rPr>
            <a:t>Kaišiadorių rajono savivaldybės administracijos </a:t>
          </a:r>
          <a:r>
            <a:rPr lang="en-US" sz="2100" kern="1200" dirty="0" err="1">
              <a:latin typeface="Times New Roman" panose="02020603050405020304" pitchFamily="18" charset="0"/>
              <a:cs typeface="Times New Roman" panose="02020603050405020304" pitchFamily="18" charset="0"/>
            </a:rPr>
            <a:t>Strateginio</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planavimo</a:t>
          </a:r>
          <a:r>
            <a:rPr lang="en-US" sz="2100" kern="1200" dirty="0">
              <a:latin typeface="Times New Roman" panose="02020603050405020304" pitchFamily="18" charset="0"/>
              <a:cs typeface="Times New Roman" panose="02020603050405020304" pitchFamily="18" charset="0"/>
            </a:rPr>
            <a:t> ir </a:t>
          </a:r>
          <a:r>
            <a:rPr lang="en-US" sz="2100" kern="1200" dirty="0" err="1">
              <a:latin typeface="Times New Roman" panose="02020603050405020304" pitchFamily="18" charset="0"/>
              <a:cs typeface="Times New Roman" panose="02020603050405020304" pitchFamily="18" charset="0"/>
            </a:rPr>
            <a:t>investicijų</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skyriaus</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vyr</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specialistė</a:t>
          </a:r>
          <a:r>
            <a:rPr lang="en-US" sz="2100" kern="1200" dirty="0">
              <a:latin typeface="Times New Roman" panose="02020603050405020304" pitchFamily="18" charset="0"/>
              <a:cs typeface="Times New Roman" panose="02020603050405020304" pitchFamily="18" charset="0"/>
            </a:rPr>
            <a:t> Albina Keblikaitė, </a:t>
          </a:r>
          <a:r>
            <a:rPr lang="lt-LT" sz="2100" kern="1200" dirty="0">
              <a:latin typeface="Times New Roman" panose="02020603050405020304" pitchFamily="18" charset="0"/>
              <a:cs typeface="Times New Roman" panose="02020603050405020304" pitchFamily="18" charset="0"/>
            </a:rPr>
            <a:t>kuri </a:t>
          </a:r>
          <a:r>
            <a:rPr lang="en-US" sz="2100" kern="1200" dirty="0" err="1">
              <a:latin typeface="Times New Roman" panose="02020603050405020304" pitchFamily="18" charset="0"/>
              <a:cs typeface="Times New Roman" panose="02020603050405020304" pitchFamily="18" charset="0"/>
            </a:rPr>
            <a:t>kuruo</a:t>
          </a:r>
          <a:r>
            <a:rPr lang="lt-LT" sz="2100" kern="1200" dirty="0">
              <a:latin typeface="Times New Roman" panose="02020603050405020304" pitchFamily="18" charset="0"/>
              <a:cs typeface="Times New Roman" panose="02020603050405020304" pitchFamily="18" charset="0"/>
            </a:rPr>
            <a:t>ja</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nevyriausybinių</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organizacijų</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srit</a:t>
          </a:r>
          <a:r>
            <a:rPr lang="lt-LT" sz="2100" kern="1200" dirty="0">
              <a:latin typeface="Times New Roman" panose="02020603050405020304" pitchFamily="18" charset="0"/>
              <a:cs typeface="Times New Roman" panose="02020603050405020304" pitchFamily="18" charset="0"/>
            </a:rPr>
            <a:t>į</a:t>
          </a:r>
          <a:r>
            <a:rPr lang="en-US" sz="2100" kern="1200" dirty="0">
              <a:latin typeface="Times New Roman" panose="02020603050405020304" pitchFamily="18" charset="0"/>
              <a:cs typeface="Times New Roman" panose="02020603050405020304" pitchFamily="18" charset="0"/>
            </a:rPr>
            <a:t> Kaišiadorių rajono </a:t>
          </a:r>
          <a:r>
            <a:rPr lang="en-US" sz="2100" kern="1200" dirty="0" err="1">
              <a:latin typeface="Times New Roman" panose="02020603050405020304" pitchFamily="18" charset="0"/>
              <a:cs typeface="Times New Roman" panose="02020603050405020304" pitchFamily="18" charset="0"/>
            </a:rPr>
            <a:t>savivaldybėje</a:t>
          </a:r>
          <a:r>
            <a:rPr lang="en-US" sz="2100" kern="1200" dirty="0">
              <a:latin typeface="Times New Roman" panose="02020603050405020304" pitchFamily="18" charset="0"/>
              <a:cs typeface="Times New Roman" panose="02020603050405020304" pitchFamily="18" charset="0"/>
            </a:rPr>
            <a:t>. </a:t>
          </a:r>
          <a:endParaRPr lang="lt-LT" sz="2100" kern="1200" dirty="0">
            <a:latin typeface="Times New Roman" panose="02020603050405020304" pitchFamily="18" charset="0"/>
            <a:cs typeface="Times New Roman" panose="02020603050405020304" pitchFamily="18" charset="0"/>
          </a:endParaRPr>
        </a:p>
        <a:p>
          <a:pPr marL="0" lvl="0" indent="0" algn="just" defTabSz="933450">
            <a:lnSpc>
              <a:spcPct val="90000"/>
            </a:lnSpc>
            <a:spcBef>
              <a:spcPct val="0"/>
            </a:spcBef>
            <a:spcAft>
              <a:spcPct val="35000"/>
            </a:spcAft>
            <a:buNone/>
          </a:pPr>
          <a:r>
            <a:rPr lang="en-US" sz="2100" b="1" kern="1200" dirty="0" err="1">
              <a:latin typeface="Times New Roman" panose="02020603050405020304" pitchFamily="18" charset="0"/>
              <a:ea typeface="Alice" pitchFamily="34" charset="-122"/>
              <a:cs typeface="Times New Roman" panose="02020603050405020304" pitchFamily="18" charset="0"/>
            </a:rPr>
            <a:t>Pagrindinės</a:t>
          </a:r>
          <a:r>
            <a:rPr lang="en-US" sz="2100" b="1" kern="1200" dirty="0">
              <a:latin typeface="Times New Roman" panose="02020603050405020304" pitchFamily="18" charset="0"/>
              <a:ea typeface="Alice" pitchFamily="34" charset="-122"/>
              <a:cs typeface="Times New Roman" panose="02020603050405020304" pitchFamily="18" charset="0"/>
            </a:rPr>
            <a:t> </a:t>
          </a:r>
          <a:r>
            <a:rPr lang="en-US" sz="2100" b="1" kern="1200" dirty="0" err="1">
              <a:latin typeface="Times New Roman" panose="02020603050405020304" pitchFamily="18" charset="0"/>
              <a:ea typeface="Alice" pitchFamily="34" charset="-122"/>
              <a:cs typeface="Times New Roman" panose="02020603050405020304" pitchFamily="18" charset="0"/>
            </a:rPr>
            <a:t>funkcijos</a:t>
          </a:r>
          <a:r>
            <a:rPr lang="lt-LT" sz="2100" b="1" kern="1200" dirty="0">
              <a:latin typeface="Times New Roman" panose="02020603050405020304" pitchFamily="18" charset="0"/>
              <a:ea typeface="Alice" pitchFamily="34" charset="-122"/>
              <a:cs typeface="Times New Roman" panose="02020603050405020304" pitchFamily="18" charset="0"/>
            </a:rPr>
            <a:t>:</a:t>
          </a:r>
          <a:endParaRPr lang="lt-LT" sz="2100" b="1" kern="1200" dirty="0">
            <a:latin typeface="Times New Roman" panose="02020603050405020304" pitchFamily="18" charset="0"/>
            <a:cs typeface="Times New Roman" panose="02020603050405020304" pitchFamily="18" charset="0"/>
          </a:endParaRPr>
        </a:p>
        <a:p>
          <a:pPr marL="0" lvl="0" indent="0" algn="just" defTabSz="933450">
            <a:lnSpc>
              <a:spcPct val="90000"/>
            </a:lnSpc>
            <a:spcBef>
              <a:spcPct val="0"/>
            </a:spcBef>
            <a:spcAft>
              <a:spcPct val="35000"/>
            </a:spcAft>
            <a:buNone/>
          </a:pPr>
          <a:r>
            <a:rPr lang="lt-LT" sz="2100" kern="1200" dirty="0">
              <a:latin typeface="Times New Roman" panose="02020603050405020304" pitchFamily="18" charset="0"/>
              <a:ea typeface="Lora" pitchFamily="34" charset="-122"/>
              <a:cs typeface="Times New Roman" panose="02020603050405020304" pitchFamily="18" charset="0"/>
            </a:rPr>
            <a:t>k</a:t>
          </a:r>
          <a:r>
            <a:rPr lang="en-US" sz="2100" kern="1200" dirty="0" err="1">
              <a:latin typeface="Times New Roman" panose="02020603050405020304" pitchFamily="18" charset="0"/>
              <a:ea typeface="Lora" pitchFamily="34" charset="-122"/>
              <a:cs typeface="Times New Roman" panose="02020603050405020304" pitchFamily="18" charset="0"/>
            </a:rPr>
            <a:t>oordinuoja</a:t>
          </a:r>
          <a:r>
            <a:rPr lang="en-US" sz="2100" kern="1200" dirty="0">
              <a:latin typeface="Times New Roman" panose="02020603050405020304" pitchFamily="18" charset="0"/>
              <a:ea typeface="Lora" pitchFamily="34" charset="-122"/>
              <a:cs typeface="Times New Roman" panose="02020603050405020304" pitchFamily="18" charset="0"/>
            </a:rPr>
            <a:t> </a:t>
          </a:r>
          <a:r>
            <a:rPr lang="en-US" sz="2100" kern="1200" dirty="0" err="1">
              <a:latin typeface="Times New Roman" panose="02020603050405020304" pitchFamily="18" charset="0"/>
              <a:ea typeface="Lora" pitchFamily="34" charset="-122"/>
              <a:cs typeface="Times New Roman" panose="02020603050405020304" pitchFamily="18" charset="0"/>
            </a:rPr>
            <a:t>bendradarbiavimą</a:t>
          </a:r>
          <a:r>
            <a:rPr lang="en-US" sz="2100" kern="1200" dirty="0">
              <a:latin typeface="Times New Roman" panose="02020603050405020304" pitchFamily="18" charset="0"/>
              <a:ea typeface="Lora" pitchFamily="34" charset="-122"/>
              <a:cs typeface="Times New Roman" panose="02020603050405020304" pitchFamily="18" charset="0"/>
            </a:rPr>
            <a:t> tarp NVO </a:t>
          </a:r>
          <a:r>
            <a:rPr lang="en-US" sz="2100" kern="1200" dirty="0" err="1">
              <a:latin typeface="Times New Roman" panose="02020603050405020304" pitchFamily="18" charset="0"/>
              <a:ea typeface="Lora" pitchFamily="34" charset="-122"/>
              <a:cs typeface="Times New Roman" panose="02020603050405020304" pitchFamily="18" charset="0"/>
            </a:rPr>
            <a:t>tarybos</a:t>
          </a:r>
          <a:r>
            <a:rPr lang="en-US" sz="2100" kern="1200" dirty="0">
              <a:latin typeface="Times New Roman" panose="02020603050405020304" pitchFamily="18" charset="0"/>
              <a:ea typeface="Lora" pitchFamily="34" charset="-122"/>
              <a:cs typeface="Times New Roman" panose="02020603050405020304" pitchFamily="18" charset="0"/>
            </a:rPr>
            <a:t> ir savivaldybės administracijos</a:t>
          </a:r>
          <a:r>
            <a:rPr lang="lt-LT" sz="2100" kern="1200" dirty="0">
              <a:latin typeface="Times New Roman" panose="02020603050405020304" pitchFamily="18" charset="0"/>
              <a:ea typeface="Lora" pitchFamily="34" charset="-122"/>
              <a:cs typeface="Times New Roman" panose="02020603050405020304" pitchFamily="18" charset="0"/>
            </a:rPr>
            <a:t>;</a:t>
          </a:r>
          <a:endParaRPr lang="en-US" sz="2100" kern="1200" dirty="0">
            <a:latin typeface="Times New Roman" panose="02020603050405020304" pitchFamily="18" charset="0"/>
            <a:cs typeface="Times New Roman" panose="02020603050405020304" pitchFamily="18" charset="0"/>
          </a:endParaRPr>
        </a:p>
        <a:p>
          <a:pPr marL="0" lvl="0" indent="0" algn="just" defTabSz="933450">
            <a:lnSpc>
              <a:spcPct val="90000"/>
            </a:lnSpc>
            <a:spcBef>
              <a:spcPct val="0"/>
            </a:spcBef>
            <a:spcAft>
              <a:spcPct val="35000"/>
            </a:spcAft>
            <a:buSzPct val="100000"/>
            <a:buNone/>
          </a:pPr>
          <a:r>
            <a:rPr lang="lt-LT" sz="2100" kern="1200" dirty="0">
              <a:latin typeface="Times New Roman" panose="02020603050405020304" pitchFamily="18" charset="0"/>
              <a:ea typeface="Lora" pitchFamily="34" charset="-122"/>
              <a:cs typeface="Times New Roman" panose="02020603050405020304" pitchFamily="18" charset="0"/>
            </a:rPr>
            <a:t>k</a:t>
          </a:r>
          <a:r>
            <a:rPr lang="en-US" sz="2100" kern="1200" dirty="0" err="1">
              <a:latin typeface="Times New Roman" panose="02020603050405020304" pitchFamily="18" charset="0"/>
              <a:ea typeface="Lora" pitchFamily="34" charset="-122"/>
              <a:cs typeface="Times New Roman" panose="02020603050405020304" pitchFamily="18" charset="0"/>
            </a:rPr>
            <a:t>onsultuoja</a:t>
          </a:r>
          <a:r>
            <a:rPr lang="en-US" sz="2100" kern="1200" dirty="0">
              <a:latin typeface="Times New Roman" panose="02020603050405020304" pitchFamily="18" charset="0"/>
              <a:ea typeface="Lora" pitchFamily="34" charset="-122"/>
              <a:cs typeface="Times New Roman" panose="02020603050405020304" pitchFamily="18" charset="0"/>
            </a:rPr>
            <a:t> </a:t>
          </a:r>
          <a:r>
            <a:rPr lang="en-US" sz="2100" kern="1200" dirty="0" err="1">
              <a:latin typeface="Times New Roman" panose="02020603050405020304" pitchFamily="18" charset="0"/>
              <a:ea typeface="Lora" pitchFamily="34" charset="-122"/>
              <a:cs typeface="Times New Roman" panose="02020603050405020304" pitchFamily="18" charset="0"/>
            </a:rPr>
            <a:t>tarybą</a:t>
          </a:r>
          <a:r>
            <a:rPr lang="en-US" sz="2100" kern="1200" dirty="0">
              <a:latin typeface="Times New Roman" panose="02020603050405020304" pitchFamily="18" charset="0"/>
              <a:ea typeface="Lora" pitchFamily="34" charset="-122"/>
              <a:cs typeface="Times New Roman" panose="02020603050405020304" pitchFamily="18" charset="0"/>
            </a:rPr>
            <a:t> </a:t>
          </a:r>
          <a:r>
            <a:rPr lang="en-US" sz="2100" kern="1200" dirty="0" err="1">
              <a:latin typeface="Times New Roman" panose="02020603050405020304" pitchFamily="18" charset="0"/>
              <a:ea typeface="Lora" pitchFamily="34" charset="-122"/>
              <a:cs typeface="Times New Roman" panose="02020603050405020304" pitchFamily="18" charset="0"/>
            </a:rPr>
            <a:t>dėl</a:t>
          </a:r>
          <a:r>
            <a:rPr lang="en-US" sz="2100" kern="1200" dirty="0">
              <a:latin typeface="Times New Roman" panose="02020603050405020304" pitchFamily="18" charset="0"/>
              <a:ea typeface="Lora" pitchFamily="34" charset="-122"/>
              <a:cs typeface="Times New Roman" panose="02020603050405020304" pitchFamily="18" charset="0"/>
            </a:rPr>
            <a:t> </a:t>
          </a:r>
          <a:r>
            <a:rPr lang="en-US" sz="2100" kern="1200" dirty="0" err="1">
              <a:latin typeface="Times New Roman" panose="02020603050405020304" pitchFamily="18" charset="0"/>
              <a:ea typeface="Lora" pitchFamily="34" charset="-122"/>
              <a:cs typeface="Times New Roman" panose="02020603050405020304" pitchFamily="18" charset="0"/>
            </a:rPr>
            <a:t>procedūrinių</a:t>
          </a:r>
          <a:r>
            <a:rPr lang="en-US" sz="2100" kern="1200" dirty="0">
              <a:latin typeface="Times New Roman" panose="02020603050405020304" pitchFamily="18" charset="0"/>
              <a:ea typeface="Lora" pitchFamily="34" charset="-122"/>
              <a:cs typeface="Times New Roman" panose="02020603050405020304" pitchFamily="18" charset="0"/>
            </a:rPr>
            <a:t> ir </a:t>
          </a:r>
          <a:r>
            <a:rPr lang="en-US" sz="2100" kern="1200" dirty="0" err="1">
              <a:latin typeface="Times New Roman" panose="02020603050405020304" pitchFamily="18" charset="0"/>
              <a:ea typeface="Lora" pitchFamily="34" charset="-122"/>
              <a:cs typeface="Times New Roman" panose="02020603050405020304" pitchFamily="18" charset="0"/>
            </a:rPr>
            <a:t>administracinių</a:t>
          </a:r>
          <a:r>
            <a:rPr lang="en-US" sz="2100" kern="1200" dirty="0">
              <a:latin typeface="Times New Roman" panose="02020603050405020304" pitchFamily="18" charset="0"/>
              <a:ea typeface="Lora" pitchFamily="34" charset="-122"/>
              <a:cs typeface="Times New Roman" panose="02020603050405020304" pitchFamily="18" charset="0"/>
            </a:rPr>
            <a:t> </a:t>
          </a:r>
          <a:r>
            <a:rPr lang="en-US" sz="2100" kern="1200" dirty="0" err="1">
              <a:latin typeface="Times New Roman" panose="02020603050405020304" pitchFamily="18" charset="0"/>
              <a:ea typeface="Lora" pitchFamily="34" charset="-122"/>
              <a:cs typeface="Times New Roman" panose="02020603050405020304" pitchFamily="18" charset="0"/>
            </a:rPr>
            <a:t>klausimų</a:t>
          </a:r>
          <a:r>
            <a:rPr lang="lt-LT" sz="2100" kern="1200" dirty="0">
              <a:latin typeface="Times New Roman" panose="02020603050405020304" pitchFamily="18" charset="0"/>
              <a:ea typeface="Lora" pitchFamily="34" charset="-122"/>
              <a:cs typeface="Times New Roman" panose="02020603050405020304" pitchFamily="18" charset="0"/>
            </a:rPr>
            <a:t>;</a:t>
          </a:r>
          <a:endParaRPr lang="en-US" sz="2100" kern="1200" dirty="0">
            <a:latin typeface="Times New Roman" panose="02020603050405020304" pitchFamily="18" charset="0"/>
            <a:cs typeface="Times New Roman" panose="02020603050405020304" pitchFamily="18" charset="0"/>
          </a:endParaRPr>
        </a:p>
        <a:p>
          <a:pPr marL="0" lvl="0" indent="0" algn="just" defTabSz="933450">
            <a:lnSpc>
              <a:spcPct val="90000"/>
            </a:lnSpc>
            <a:spcBef>
              <a:spcPct val="0"/>
            </a:spcBef>
            <a:spcAft>
              <a:spcPct val="35000"/>
            </a:spcAft>
            <a:buSzPct val="100000"/>
            <a:buNone/>
          </a:pPr>
          <a:r>
            <a:rPr lang="lt-LT" sz="2100" kern="1200" dirty="0">
              <a:latin typeface="Times New Roman" panose="02020603050405020304" pitchFamily="18" charset="0"/>
              <a:ea typeface="Lora" pitchFamily="34" charset="-122"/>
              <a:cs typeface="Times New Roman" panose="02020603050405020304" pitchFamily="18" charset="0"/>
            </a:rPr>
            <a:t>u</a:t>
          </a:r>
          <a:r>
            <a:rPr lang="en-US" sz="2100" kern="1200" dirty="0" err="1">
              <a:latin typeface="Times New Roman" panose="02020603050405020304" pitchFamily="18" charset="0"/>
              <a:ea typeface="Lora" pitchFamily="34" charset="-122"/>
              <a:cs typeface="Times New Roman" panose="02020603050405020304" pitchFamily="18" charset="0"/>
            </a:rPr>
            <a:t>žtikrina</a:t>
          </a:r>
          <a:r>
            <a:rPr lang="en-US" sz="2100" kern="1200" dirty="0">
              <a:latin typeface="Times New Roman" panose="02020603050405020304" pitchFamily="18" charset="0"/>
              <a:ea typeface="Lora" pitchFamily="34" charset="-122"/>
              <a:cs typeface="Times New Roman" panose="02020603050405020304" pitchFamily="18" charset="0"/>
            </a:rPr>
            <a:t> </a:t>
          </a:r>
          <a:r>
            <a:rPr lang="en-US" sz="2100" kern="1200" dirty="0" err="1">
              <a:latin typeface="Times New Roman" panose="02020603050405020304" pitchFamily="18" charset="0"/>
              <a:ea typeface="Lora" pitchFamily="34" charset="-122"/>
              <a:cs typeface="Times New Roman" panose="02020603050405020304" pitchFamily="18" charset="0"/>
            </a:rPr>
            <a:t>informacijos</a:t>
          </a:r>
          <a:r>
            <a:rPr lang="en-US" sz="2100" kern="1200" dirty="0">
              <a:latin typeface="Times New Roman" panose="02020603050405020304" pitchFamily="18" charset="0"/>
              <a:ea typeface="Lora" pitchFamily="34" charset="-122"/>
              <a:cs typeface="Times New Roman" panose="02020603050405020304" pitchFamily="18" charset="0"/>
            </a:rPr>
            <a:t> </a:t>
          </a:r>
          <a:r>
            <a:rPr lang="en-US" sz="2100" kern="1200" dirty="0" err="1">
              <a:latin typeface="Times New Roman" panose="02020603050405020304" pitchFamily="18" charset="0"/>
              <a:ea typeface="Lora" pitchFamily="34" charset="-122"/>
              <a:cs typeface="Times New Roman" panose="02020603050405020304" pitchFamily="18" charset="0"/>
            </a:rPr>
            <a:t>sklaidą</a:t>
          </a:r>
          <a:r>
            <a:rPr lang="en-US" sz="2100" kern="1200" dirty="0">
              <a:latin typeface="Times New Roman" panose="02020603050405020304" pitchFamily="18" charset="0"/>
              <a:ea typeface="Lora" pitchFamily="34" charset="-122"/>
              <a:cs typeface="Times New Roman" panose="02020603050405020304" pitchFamily="18" charset="0"/>
            </a:rPr>
            <a:t> </a:t>
          </a:r>
          <a:r>
            <a:rPr lang="en-US" sz="2100" kern="1200" dirty="0" err="1">
              <a:latin typeface="Times New Roman" panose="02020603050405020304" pitchFamily="18" charset="0"/>
              <a:ea typeface="Lora" pitchFamily="34" charset="-122"/>
              <a:cs typeface="Times New Roman" panose="02020603050405020304" pitchFamily="18" charset="0"/>
            </a:rPr>
            <a:t>apie</a:t>
          </a:r>
          <a:r>
            <a:rPr lang="en-US" sz="2100" kern="1200" dirty="0">
              <a:latin typeface="Times New Roman" panose="02020603050405020304" pitchFamily="18" charset="0"/>
              <a:ea typeface="Lora" pitchFamily="34" charset="-122"/>
              <a:cs typeface="Times New Roman" panose="02020603050405020304" pitchFamily="18" charset="0"/>
            </a:rPr>
            <a:t> savivaldybės </a:t>
          </a:r>
          <a:r>
            <a:rPr lang="en-US" sz="2100" kern="1200" dirty="0" err="1">
              <a:latin typeface="Times New Roman" panose="02020603050405020304" pitchFamily="18" charset="0"/>
              <a:ea typeface="Lora" pitchFamily="34" charset="-122"/>
              <a:cs typeface="Times New Roman" panose="02020603050405020304" pitchFamily="18" charset="0"/>
            </a:rPr>
            <a:t>sprendimus</a:t>
          </a:r>
          <a:r>
            <a:rPr lang="en-US" sz="2100" kern="1200" dirty="0">
              <a:latin typeface="Times New Roman" panose="02020603050405020304" pitchFamily="18" charset="0"/>
              <a:ea typeface="Lora" pitchFamily="34" charset="-122"/>
              <a:cs typeface="Times New Roman" panose="02020603050405020304" pitchFamily="18" charset="0"/>
            </a:rPr>
            <a:t> ir </a:t>
          </a:r>
          <a:r>
            <a:rPr lang="en-US" sz="2100" kern="1200" dirty="0" err="1">
              <a:latin typeface="Times New Roman" panose="02020603050405020304" pitchFamily="18" charset="0"/>
              <a:ea typeface="Lora" pitchFamily="34" charset="-122"/>
              <a:cs typeface="Times New Roman" panose="02020603050405020304" pitchFamily="18" charset="0"/>
            </a:rPr>
            <a:t>galimybes</a:t>
          </a:r>
          <a:r>
            <a:rPr lang="lt-LT" sz="2100" kern="1200" dirty="0">
              <a:latin typeface="Times New Roman" panose="02020603050405020304" pitchFamily="18" charset="0"/>
              <a:ea typeface="Lora" pitchFamily="34" charset="-122"/>
              <a:cs typeface="Times New Roman" panose="02020603050405020304" pitchFamily="18" charset="0"/>
            </a:rPr>
            <a:t>;</a:t>
          </a:r>
          <a:endParaRPr lang="en-US" sz="2100" kern="1200" dirty="0">
            <a:latin typeface="Times New Roman" panose="02020603050405020304" pitchFamily="18" charset="0"/>
            <a:cs typeface="Times New Roman" panose="02020603050405020304" pitchFamily="18" charset="0"/>
          </a:endParaRPr>
        </a:p>
        <a:p>
          <a:pPr marL="0" lvl="0" indent="0" algn="just" defTabSz="933450">
            <a:lnSpc>
              <a:spcPct val="90000"/>
            </a:lnSpc>
            <a:spcBef>
              <a:spcPct val="0"/>
            </a:spcBef>
            <a:spcAft>
              <a:spcPct val="35000"/>
            </a:spcAft>
            <a:buSzPct val="100000"/>
            <a:buNone/>
          </a:pPr>
          <a:r>
            <a:rPr lang="lt-LT" sz="2100" kern="1200" dirty="0">
              <a:latin typeface="Times New Roman" panose="02020603050405020304" pitchFamily="18" charset="0"/>
              <a:ea typeface="Lora" pitchFamily="34" charset="-122"/>
              <a:cs typeface="Times New Roman" panose="02020603050405020304" pitchFamily="18" charset="0"/>
            </a:rPr>
            <a:t>p</a:t>
          </a:r>
          <a:r>
            <a:rPr lang="en-US" sz="2100" kern="1200" dirty="0" err="1">
              <a:latin typeface="Times New Roman" panose="02020603050405020304" pitchFamily="18" charset="0"/>
              <a:ea typeface="Lora" pitchFamily="34" charset="-122"/>
              <a:cs typeface="Times New Roman" panose="02020603050405020304" pitchFamily="18" charset="0"/>
            </a:rPr>
            <a:t>adeda</a:t>
          </a:r>
          <a:r>
            <a:rPr lang="en-US" sz="2100" kern="1200" dirty="0">
              <a:latin typeface="Times New Roman" panose="02020603050405020304" pitchFamily="18" charset="0"/>
              <a:ea typeface="Lora" pitchFamily="34" charset="-122"/>
              <a:cs typeface="Times New Roman" panose="02020603050405020304" pitchFamily="18" charset="0"/>
            </a:rPr>
            <a:t> </a:t>
          </a:r>
          <a:r>
            <a:rPr lang="en-US" sz="2100" kern="1200" dirty="0" err="1">
              <a:latin typeface="Times New Roman" panose="02020603050405020304" pitchFamily="18" charset="0"/>
              <a:ea typeface="Lora" pitchFamily="34" charset="-122"/>
              <a:cs typeface="Times New Roman" panose="02020603050405020304" pitchFamily="18" charset="0"/>
            </a:rPr>
            <a:t>organizuoti</a:t>
          </a:r>
          <a:r>
            <a:rPr lang="en-US" sz="2100" kern="1200" dirty="0">
              <a:latin typeface="Times New Roman" panose="02020603050405020304" pitchFamily="18" charset="0"/>
              <a:ea typeface="Lora" pitchFamily="34" charset="-122"/>
              <a:cs typeface="Times New Roman" panose="02020603050405020304" pitchFamily="18" charset="0"/>
            </a:rPr>
            <a:t> </a:t>
          </a:r>
          <a:r>
            <a:rPr lang="en-US" sz="2100" kern="1200" dirty="0" err="1">
              <a:latin typeface="Times New Roman" panose="02020603050405020304" pitchFamily="18" charset="0"/>
              <a:ea typeface="Lora" pitchFamily="34" charset="-122"/>
              <a:cs typeface="Times New Roman" panose="02020603050405020304" pitchFamily="18" charset="0"/>
            </a:rPr>
            <a:t>bendrus</a:t>
          </a:r>
          <a:r>
            <a:rPr lang="en-US" sz="2100" kern="1200" dirty="0">
              <a:latin typeface="Times New Roman" panose="02020603050405020304" pitchFamily="18" charset="0"/>
              <a:ea typeface="Lora" pitchFamily="34" charset="-122"/>
              <a:cs typeface="Times New Roman" panose="02020603050405020304" pitchFamily="18" charset="0"/>
            </a:rPr>
            <a:t> </a:t>
          </a:r>
          <a:r>
            <a:rPr lang="en-US" sz="2100" kern="1200" dirty="0" err="1">
              <a:latin typeface="Times New Roman" panose="02020603050405020304" pitchFamily="18" charset="0"/>
              <a:ea typeface="Lora" pitchFamily="34" charset="-122"/>
              <a:cs typeface="Times New Roman" panose="02020603050405020304" pitchFamily="18" charset="0"/>
            </a:rPr>
            <a:t>renginius</a:t>
          </a:r>
          <a:r>
            <a:rPr lang="en-US" sz="2100" kern="1200" dirty="0">
              <a:latin typeface="Times New Roman" panose="02020603050405020304" pitchFamily="18" charset="0"/>
              <a:ea typeface="Lora" pitchFamily="34" charset="-122"/>
              <a:cs typeface="Times New Roman" panose="02020603050405020304" pitchFamily="18" charset="0"/>
            </a:rPr>
            <a:t> ir </a:t>
          </a:r>
          <a:r>
            <a:rPr lang="en-US" sz="2100" kern="1200" dirty="0" err="1">
              <a:latin typeface="Times New Roman" panose="02020603050405020304" pitchFamily="18" charset="0"/>
              <a:ea typeface="Lora" pitchFamily="34" charset="-122"/>
              <a:cs typeface="Times New Roman" panose="02020603050405020304" pitchFamily="18" charset="0"/>
            </a:rPr>
            <a:t>iniciatyvas</a:t>
          </a:r>
          <a:r>
            <a:rPr lang="lt-LT" sz="2100" kern="1200" dirty="0">
              <a:latin typeface="Times New Roman" panose="02020603050405020304" pitchFamily="18" charset="0"/>
              <a:ea typeface="Lora" pitchFamily="34" charset="-122"/>
              <a:cs typeface="Times New Roman" panose="02020603050405020304" pitchFamily="18" charset="0"/>
            </a:rPr>
            <a:t>;</a:t>
          </a:r>
          <a:endParaRPr lang="lt-LT" sz="2100" kern="1200" dirty="0">
            <a:latin typeface="Times New Roman" panose="02020603050405020304" pitchFamily="18" charset="0"/>
            <a:cs typeface="Times New Roman" panose="02020603050405020304" pitchFamily="18" charset="0"/>
          </a:endParaRPr>
        </a:p>
        <a:p>
          <a:pPr marL="0" lvl="0" indent="0" algn="just" defTabSz="933450">
            <a:lnSpc>
              <a:spcPct val="90000"/>
            </a:lnSpc>
            <a:spcBef>
              <a:spcPct val="0"/>
            </a:spcBef>
            <a:spcAft>
              <a:spcPct val="35000"/>
            </a:spcAft>
            <a:buNone/>
          </a:pPr>
          <a:r>
            <a:rPr lang="lt-LT" sz="2100" kern="1200" dirty="0">
              <a:latin typeface="Times New Roman" panose="02020603050405020304" pitchFamily="18" charset="0"/>
              <a:ea typeface="Lora" pitchFamily="34" charset="-122"/>
              <a:cs typeface="Times New Roman" panose="02020603050405020304" pitchFamily="18" charset="0"/>
            </a:rPr>
            <a:t>u</a:t>
          </a:r>
          <a:r>
            <a:rPr lang="en-US" sz="2100" kern="1200" dirty="0" err="1">
              <a:latin typeface="Times New Roman" panose="02020603050405020304" pitchFamily="18" charset="0"/>
              <a:ea typeface="Lora" pitchFamily="34" charset="-122"/>
              <a:cs typeface="Times New Roman" panose="02020603050405020304" pitchFamily="18" charset="0"/>
            </a:rPr>
            <a:t>žtikrina</a:t>
          </a:r>
          <a:r>
            <a:rPr lang="en-US" sz="2100" kern="1200" dirty="0">
              <a:latin typeface="Times New Roman" panose="02020603050405020304" pitchFamily="18" charset="0"/>
              <a:ea typeface="Lora" pitchFamily="34" charset="-122"/>
              <a:cs typeface="Times New Roman" panose="02020603050405020304" pitchFamily="18" charset="0"/>
            </a:rPr>
            <a:t> </a:t>
          </a:r>
          <a:r>
            <a:rPr lang="en-US" sz="2100" kern="1200" dirty="0" err="1">
              <a:latin typeface="Times New Roman" panose="02020603050405020304" pitchFamily="18" charset="0"/>
              <a:ea typeface="Lora" pitchFamily="34" charset="-122"/>
              <a:cs typeface="Times New Roman" panose="02020603050405020304" pitchFamily="18" charset="0"/>
            </a:rPr>
            <a:t>glaudų</a:t>
          </a:r>
          <a:r>
            <a:rPr lang="en-US" sz="2100" kern="1200" dirty="0">
              <a:latin typeface="Times New Roman" panose="02020603050405020304" pitchFamily="18" charset="0"/>
              <a:ea typeface="Lora" pitchFamily="34" charset="-122"/>
              <a:cs typeface="Times New Roman" panose="02020603050405020304" pitchFamily="18" charset="0"/>
            </a:rPr>
            <a:t> </a:t>
          </a:r>
          <a:r>
            <a:rPr lang="en-US" sz="2100" kern="1200" dirty="0" err="1">
              <a:latin typeface="Times New Roman" panose="02020603050405020304" pitchFamily="18" charset="0"/>
              <a:ea typeface="Lora" pitchFamily="34" charset="-122"/>
              <a:cs typeface="Times New Roman" panose="02020603050405020304" pitchFamily="18" charset="0"/>
            </a:rPr>
            <a:t>bendradarbiavimą</a:t>
          </a:r>
          <a:r>
            <a:rPr lang="en-US" sz="2100" kern="1200" dirty="0">
              <a:latin typeface="Times New Roman" panose="02020603050405020304" pitchFamily="18" charset="0"/>
              <a:ea typeface="Lora" pitchFamily="34" charset="-122"/>
              <a:cs typeface="Times New Roman" panose="02020603050405020304" pitchFamily="18" charset="0"/>
            </a:rPr>
            <a:t> tarp </a:t>
          </a:r>
          <a:r>
            <a:rPr lang="en-US" sz="2100" kern="1200" dirty="0" err="1">
              <a:latin typeface="Times New Roman" panose="02020603050405020304" pitchFamily="18" charset="0"/>
              <a:ea typeface="Lora" pitchFamily="34" charset="-122"/>
              <a:cs typeface="Times New Roman" panose="02020603050405020304" pitchFamily="18" charset="0"/>
            </a:rPr>
            <a:t>tarybos</a:t>
          </a:r>
          <a:r>
            <a:rPr lang="en-US" sz="2100" kern="1200" dirty="0">
              <a:latin typeface="Times New Roman" panose="02020603050405020304" pitchFamily="18" charset="0"/>
              <a:ea typeface="Lora" pitchFamily="34" charset="-122"/>
              <a:cs typeface="Times New Roman" panose="02020603050405020304" pitchFamily="18" charset="0"/>
            </a:rPr>
            <a:t> ir administracijos </a:t>
          </a:r>
          <a:r>
            <a:rPr lang="en-US" sz="2100" kern="1200" dirty="0" err="1">
              <a:latin typeface="Times New Roman" panose="02020603050405020304" pitchFamily="18" charset="0"/>
              <a:ea typeface="Lora" pitchFamily="34" charset="-122"/>
              <a:cs typeface="Times New Roman" panose="02020603050405020304" pitchFamily="18" charset="0"/>
            </a:rPr>
            <a:t>struktūrų</a:t>
          </a:r>
          <a:r>
            <a:rPr lang="lt-LT" sz="2100" kern="1200" dirty="0">
              <a:latin typeface="Times New Roman" panose="02020603050405020304" pitchFamily="18" charset="0"/>
              <a:ea typeface="Lora" pitchFamily="34" charset="-122"/>
              <a:cs typeface="Times New Roman" panose="02020603050405020304" pitchFamily="18" charset="0"/>
            </a:rPr>
            <a:t>.</a:t>
          </a:r>
          <a:endParaRPr lang="lt-LT" sz="2100" kern="1200" dirty="0">
            <a:latin typeface="Times New Roman" panose="02020603050405020304" pitchFamily="18" charset="0"/>
            <a:cs typeface="Times New Roman" panose="02020603050405020304" pitchFamily="18" charset="0"/>
          </a:endParaRPr>
        </a:p>
      </dsp:txBody>
      <dsp:txXfrm>
        <a:off x="0" y="0"/>
        <a:ext cx="8596312" cy="38814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39E4C0-952C-4CE0-B8C9-1B08EC9BD1FE}">
      <dsp:nvSpPr>
        <dsp:cNvPr id="0" name=""/>
        <dsp:cNvSpPr/>
      </dsp:nvSpPr>
      <dsp:spPr>
        <a:xfrm>
          <a:off x="0" y="0"/>
          <a:ext cx="5221111" cy="0"/>
        </a:xfrm>
        <a:prstGeom prst="line">
          <a:avLst/>
        </a:prstGeom>
        <a:solidFill>
          <a:schemeClr val="dk2">
            <a:hueOff val="0"/>
            <a:satOff val="0"/>
            <a:lumOff val="0"/>
            <a:alphaOff val="0"/>
          </a:schemeClr>
        </a:solidFill>
        <a:ln w="19050"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EDBA0B-D5C6-4983-B543-91CFFD2313ED}">
      <dsp:nvSpPr>
        <dsp:cNvPr id="0" name=""/>
        <dsp:cNvSpPr/>
      </dsp:nvSpPr>
      <dsp:spPr>
        <a:xfrm>
          <a:off x="0" y="0"/>
          <a:ext cx="5221111" cy="1940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latin typeface="Times New Roman" panose="02020603050405020304" pitchFamily="18" charset="0"/>
              <a:cs typeface="Times New Roman" panose="02020603050405020304" pitchFamily="18" charset="0"/>
            </a:rPr>
            <a:t>Kaišiadorių rajono </a:t>
          </a:r>
          <a:r>
            <a:rPr lang="lt-LT" sz="3200" kern="1200" dirty="0">
              <a:latin typeface="Times New Roman" panose="02020603050405020304" pitchFamily="18" charset="0"/>
              <a:cs typeface="Times New Roman" panose="02020603050405020304" pitchFamily="18" charset="0"/>
            </a:rPr>
            <a:t>nevyriausybinių</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organizacijų</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taryba</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veikia</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savanoriškais</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pagrindais</a:t>
          </a:r>
          <a:r>
            <a:rPr lang="en-US" sz="3200" kern="1200" dirty="0">
              <a:latin typeface="Times New Roman" panose="02020603050405020304" pitchFamily="18" charset="0"/>
              <a:cs typeface="Times New Roman" panose="02020603050405020304" pitchFamily="18" charset="0"/>
            </a:rPr>
            <a:t>.</a:t>
          </a:r>
          <a:endParaRPr lang="lt-LT" sz="3200" kern="1200" dirty="0">
            <a:latin typeface="Times New Roman" panose="02020603050405020304" pitchFamily="18" charset="0"/>
            <a:cs typeface="Times New Roman" panose="02020603050405020304" pitchFamily="18" charset="0"/>
          </a:endParaRPr>
        </a:p>
      </dsp:txBody>
      <dsp:txXfrm>
        <a:off x="0" y="0"/>
        <a:ext cx="5221111" cy="1940386"/>
      </dsp:txXfrm>
    </dsp:sp>
    <dsp:sp modelId="{7F492715-B5A0-4C62-82CB-1109D64DE357}">
      <dsp:nvSpPr>
        <dsp:cNvPr id="0" name=""/>
        <dsp:cNvSpPr/>
      </dsp:nvSpPr>
      <dsp:spPr>
        <a:xfrm>
          <a:off x="0" y="1940386"/>
          <a:ext cx="5221111" cy="0"/>
        </a:xfrm>
        <a:prstGeom prst="line">
          <a:avLst/>
        </a:prstGeom>
        <a:solidFill>
          <a:schemeClr val="dk2">
            <a:hueOff val="0"/>
            <a:satOff val="0"/>
            <a:lumOff val="0"/>
            <a:alphaOff val="0"/>
          </a:schemeClr>
        </a:solidFill>
        <a:ln w="19050"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E90B13-1456-49B1-B7F1-CA74A2A93CE2}">
      <dsp:nvSpPr>
        <dsp:cNvPr id="0" name=""/>
        <dsp:cNvSpPr/>
      </dsp:nvSpPr>
      <dsp:spPr>
        <a:xfrm>
          <a:off x="0" y="1940386"/>
          <a:ext cx="5221111" cy="1940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err="1">
              <a:latin typeface="Times New Roman" panose="02020603050405020304" pitchFamily="18" charset="0"/>
              <a:cs typeface="Times New Roman" panose="02020603050405020304" pitchFamily="18" charset="0"/>
            </a:rPr>
            <a:t>Išrinkta</a:t>
          </a:r>
          <a:r>
            <a:rPr lang="en-US" sz="3200" kern="1200" dirty="0">
              <a:latin typeface="Times New Roman" panose="02020603050405020304" pitchFamily="18" charset="0"/>
              <a:cs typeface="Times New Roman" panose="02020603050405020304" pitchFamily="18" charset="0"/>
            </a:rPr>
            <a:t> </a:t>
          </a:r>
          <a:r>
            <a:rPr lang="lt-LT" sz="3200" kern="1200" dirty="0">
              <a:latin typeface="Times New Roman" panose="02020603050405020304" pitchFamily="18" charset="0"/>
              <a:cs typeface="Times New Roman" panose="02020603050405020304" pitchFamily="18" charset="0"/>
            </a:rPr>
            <a:t>2</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metų</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kadencijai</a:t>
          </a:r>
          <a:r>
            <a:rPr lang="en-US" sz="3200" kern="1200" dirty="0">
              <a:latin typeface="Times New Roman" panose="02020603050405020304" pitchFamily="18" charset="0"/>
              <a:cs typeface="Times New Roman" panose="02020603050405020304" pitchFamily="18" charset="0"/>
            </a:rPr>
            <a:t> </a:t>
          </a:r>
          <a:r>
            <a:rPr lang="lt-LT" sz="3200" kern="1200" dirty="0">
              <a:latin typeface="Times New Roman" panose="02020603050405020304" pitchFamily="18" charset="0"/>
              <a:cs typeface="Times New Roman" panose="02020603050405020304" pitchFamily="18" charset="0"/>
            </a:rPr>
            <a:t>nuo </a:t>
          </a:r>
          <a:r>
            <a:rPr lang="en-US" sz="3200" kern="1200" dirty="0">
              <a:latin typeface="Times New Roman" panose="02020603050405020304" pitchFamily="18" charset="0"/>
              <a:cs typeface="Times New Roman" panose="02020603050405020304" pitchFamily="18" charset="0"/>
            </a:rPr>
            <a:t>202</a:t>
          </a:r>
          <a:r>
            <a:rPr lang="lt-LT" sz="3200" kern="1200" dirty="0">
              <a:latin typeface="Times New Roman" panose="02020603050405020304" pitchFamily="18" charset="0"/>
              <a:cs typeface="Times New Roman" panose="02020603050405020304" pitchFamily="18" charset="0"/>
            </a:rPr>
            <a:t>5 m. lapkričio 27 d. </a:t>
          </a:r>
        </a:p>
      </dsp:txBody>
      <dsp:txXfrm>
        <a:off x="0" y="1940386"/>
        <a:ext cx="5221111" cy="19403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DB1A6F-B0AD-4F71-8EB2-A9F9E9C4B43F}">
      <dsp:nvSpPr>
        <dsp:cNvPr id="0" name=""/>
        <dsp:cNvSpPr/>
      </dsp:nvSpPr>
      <dsp:spPr>
        <a:xfrm>
          <a:off x="0" y="302509"/>
          <a:ext cx="4619706" cy="4619706"/>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lt-LT" sz="1700" b="0" kern="1200" dirty="0">
              <a:solidFill>
                <a:schemeClr val="tx1"/>
              </a:solidFill>
              <a:latin typeface="Times New Roman" panose="02020603050405020304" pitchFamily="18" charset="0"/>
              <a:cs typeface="Times New Roman" panose="02020603050405020304" pitchFamily="18" charset="0"/>
            </a:rPr>
            <a:t>S</a:t>
          </a:r>
          <a:r>
            <a:rPr lang="lt-LT" sz="1700" b="0" i="0" kern="1200" dirty="0">
              <a:solidFill>
                <a:schemeClr val="tx1"/>
              </a:solidFill>
              <a:latin typeface="Times New Roman" panose="02020603050405020304" pitchFamily="18" charset="0"/>
              <a:cs typeface="Times New Roman" panose="02020603050405020304" pitchFamily="18" charset="0"/>
            </a:rPr>
            <a:t>katinti ir remti savivaldybės ir NVO bendradarbiavimą, </a:t>
          </a:r>
          <a:r>
            <a:rPr lang="lt-LT" sz="1700" b="0" kern="1200" dirty="0">
              <a:solidFill>
                <a:schemeClr val="tx1"/>
              </a:solidFill>
              <a:latin typeface="Times New Roman" panose="02020603050405020304" pitchFamily="18" charset="0"/>
              <a:cs typeface="Times New Roman" panose="02020603050405020304" pitchFamily="18" charset="0"/>
            </a:rPr>
            <a:t>s</a:t>
          </a:r>
          <a:r>
            <a:rPr lang="lt-LT" sz="1700" b="0" i="0" kern="1200" dirty="0">
              <a:solidFill>
                <a:schemeClr val="tx1"/>
              </a:solidFill>
              <a:latin typeface="Times New Roman" panose="02020603050405020304" pitchFamily="18" charset="0"/>
              <a:cs typeface="Times New Roman" panose="02020603050405020304" pitchFamily="18" charset="0"/>
            </a:rPr>
            <a:t>avivaldybės institucijų ir įstaigų vystymo ir plėtros, aplinkos apsaugos, jaunimo reikalų, mokymo ir švietimo, kultūros ir meno, kūno kultūros ir sporto, socialinių paslaugų ir paramos, tautinių bendrijų kultūros raiškos, viešojo saugumo, žalingų įpročių prevencijos, sveikatos priežiūros ir sveikatingumo, gyventojų užimtumo bei kitose NVO veiklos srityse. </a:t>
          </a:r>
          <a:endParaRPr lang="lt-LT" sz="1700" b="0" kern="1200" dirty="0">
            <a:solidFill>
              <a:schemeClr val="tx1"/>
            </a:solidFill>
            <a:latin typeface="Times New Roman" panose="02020603050405020304" pitchFamily="18" charset="0"/>
            <a:cs typeface="Times New Roman" panose="02020603050405020304" pitchFamily="18" charset="0"/>
          </a:endParaRPr>
        </a:p>
      </dsp:txBody>
      <dsp:txXfrm>
        <a:off x="676540" y="979049"/>
        <a:ext cx="3266626" cy="32666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F5129B-9684-42D8-A577-8429F42BF877}">
      <dsp:nvSpPr>
        <dsp:cNvPr id="0" name=""/>
        <dsp:cNvSpPr/>
      </dsp:nvSpPr>
      <dsp:spPr>
        <a:xfrm>
          <a:off x="-5903788" y="-904052"/>
          <a:ext cx="7032829" cy="7032829"/>
        </a:xfrm>
        <a:prstGeom prst="blockArc">
          <a:avLst>
            <a:gd name="adj1" fmla="val 18900000"/>
            <a:gd name="adj2" fmla="val 2700000"/>
            <a:gd name="adj3" fmla="val 307"/>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1D6254-2A5F-414B-A147-16D84D5EFDFF}">
      <dsp:nvSpPr>
        <dsp:cNvPr id="0" name=""/>
        <dsp:cNvSpPr/>
      </dsp:nvSpPr>
      <dsp:spPr>
        <a:xfrm>
          <a:off x="366514" y="237515"/>
          <a:ext cx="4183441" cy="474822"/>
        </a:xfrm>
        <a:prstGeom prst="rect">
          <a:avLst/>
        </a:prstGeom>
        <a:gradFill rotWithShape="0">
          <a:gsLst>
            <a:gs pos="0">
              <a:schemeClr val="accent1">
                <a:hueOff val="0"/>
                <a:satOff val="0"/>
                <a:lumOff val="0"/>
                <a:alphaOff val="0"/>
                <a:tint val="65000"/>
                <a:lumMod val="110000"/>
              </a:schemeClr>
            </a:gs>
            <a:gs pos="88000">
              <a:schemeClr val="accent1">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76891" tIns="30480" rIns="30480" bIns="30480" numCol="1" spcCol="1270" anchor="ctr" anchorCtr="0">
          <a:noAutofit/>
        </a:bodyPr>
        <a:lstStyle/>
        <a:p>
          <a:pPr marL="0" lvl="0" indent="0" algn="ctr" defTabSz="533400">
            <a:lnSpc>
              <a:spcPct val="90000"/>
            </a:lnSpc>
            <a:spcBef>
              <a:spcPct val="0"/>
            </a:spcBef>
            <a:spcAft>
              <a:spcPct val="35000"/>
            </a:spcAft>
            <a:buNone/>
          </a:pPr>
          <a:r>
            <a:rPr lang="lt-LT" sz="1200" b="1" i="0" kern="1200" dirty="0">
              <a:solidFill>
                <a:schemeClr val="tx1"/>
              </a:solidFill>
              <a:latin typeface="Times New Roman" panose="02020603050405020304" pitchFamily="18" charset="0"/>
              <a:cs typeface="Times New Roman" panose="02020603050405020304" pitchFamily="18" charset="0"/>
            </a:rPr>
            <a:t>Programos uždaviniai</a:t>
          </a:r>
          <a:endParaRPr lang="lt-LT" sz="1200" kern="1200" dirty="0">
            <a:solidFill>
              <a:schemeClr val="tx1"/>
            </a:solidFill>
            <a:latin typeface="Times New Roman" panose="02020603050405020304" pitchFamily="18" charset="0"/>
            <a:cs typeface="Times New Roman" panose="02020603050405020304" pitchFamily="18" charset="0"/>
          </a:endParaRPr>
        </a:p>
      </dsp:txBody>
      <dsp:txXfrm>
        <a:off x="366514" y="237515"/>
        <a:ext cx="4183441" cy="474822"/>
      </dsp:txXfrm>
    </dsp:sp>
    <dsp:sp modelId="{BA7C563F-324D-4056-B2F6-0590214C0A6F}">
      <dsp:nvSpPr>
        <dsp:cNvPr id="0" name=""/>
        <dsp:cNvSpPr/>
      </dsp:nvSpPr>
      <dsp:spPr>
        <a:xfrm>
          <a:off x="69750" y="178163"/>
          <a:ext cx="593528" cy="593528"/>
        </a:xfrm>
        <a:prstGeom prst="ellipse">
          <a:avLst/>
        </a:prstGeom>
        <a:gradFill rotWithShape="0">
          <a:gsLst>
            <a:gs pos="0">
              <a:schemeClr val="lt1">
                <a:hueOff val="0"/>
                <a:satOff val="0"/>
                <a:lumOff val="0"/>
                <a:alphaOff val="0"/>
                <a:tint val="65000"/>
                <a:lumMod val="110000"/>
              </a:schemeClr>
            </a:gs>
            <a:gs pos="88000">
              <a:schemeClr val="lt1">
                <a:hueOff val="0"/>
                <a:satOff val="0"/>
                <a:lumOff val="0"/>
                <a:alphaOff val="0"/>
                <a:tint val="90000"/>
              </a:schemeClr>
            </a:gs>
          </a:gsLst>
          <a:lin ang="5400000" scaled="0"/>
        </a:gradFill>
        <a:ln w="12700" cap="rnd"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17F38BD4-415B-43FA-82A7-67E024AFD02D}">
      <dsp:nvSpPr>
        <dsp:cNvPr id="0" name=""/>
        <dsp:cNvSpPr/>
      </dsp:nvSpPr>
      <dsp:spPr>
        <a:xfrm>
          <a:off x="796509" y="950168"/>
          <a:ext cx="3753446" cy="474822"/>
        </a:xfrm>
        <a:prstGeom prst="rect">
          <a:avLst/>
        </a:prstGeom>
        <a:gradFill rotWithShape="0">
          <a:gsLst>
            <a:gs pos="0">
              <a:schemeClr val="accent1">
                <a:hueOff val="0"/>
                <a:satOff val="0"/>
                <a:lumOff val="0"/>
                <a:alphaOff val="0"/>
                <a:tint val="65000"/>
                <a:lumMod val="110000"/>
              </a:schemeClr>
            </a:gs>
            <a:gs pos="88000">
              <a:schemeClr val="accent1">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76891" tIns="30480" rIns="30480" bIns="30480" numCol="1" spcCol="1270" anchor="ctr" anchorCtr="0">
          <a:noAutofit/>
        </a:bodyPr>
        <a:lstStyle/>
        <a:p>
          <a:pPr marL="0" lvl="0" indent="0" algn="l" defTabSz="533400">
            <a:lnSpc>
              <a:spcPct val="90000"/>
            </a:lnSpc>
            <a:spcBef>
              <a:spcPct val="0"/>
            </a:spcBef>
            <a:spcAft>
              <a:spcPct val="35000"/>
            </a:spcAft>
            <a:buNone/>
          </a:pPr>
          <a:r>
            <a:rPr lang="lt-LT" sz="1200" b="0" i="0" kern="1200" dirty="0">
              <a:latin typeface="Times New Roman" panose="02020603050405020304" pitchFamily="18" charset="0"/>
              <a:cs typeface="Times New Roman" panose="02020603050405020304" pitchFamily="18" charset="0"/>
            </a:rPr>
            <a:t>Išanalizuoti esamą paslaugų teikimo situaciją Kaišiadorių rajono </a:t>
          </a:r>
          <a:r>
            <a:rPr lang="lt-LT" sz="1200" b="0" i="0" kern="1200" dirty="0">
              <a:solidFill>
                <a:schemeClr val="tx1"/>
              </a:solidFill>
              <a:latin typeface="Times New Roman" panose="02020603050405020304" pitchFamily="18" charset="0"/>
              <a:cs typeface="Times New Roman" panose="02020603050405020304" pitchFamily="18" charset="0"/>
            </a:rPr>
            <a:t>savivaldybėje</a:t>
          </a:r>
          <a:r>
            <a:rPr lang="lt-LT" sz="1200" b="0" i="0" kern="1200" dirty="0">
              <a:latin typeface="Times New Roman" panose="02020603050405020304" pitchFamily="18" charset="0"/>
              <a:cs typeface="Times New Roman" panose="02020603050405020304" pitchFamily="18" charset="0"/>
            </a:rPr>
            <a:t>.</a:t>
          </a:r>
          <a:endParaRPr lang="lt-LT" sz="1200" kern="1200" dirty="0">
            <a:latin typeface="Times New Roman" panose="02020603050405020304" pitchFamily="18" charset="0"/>
            <a:cs typeface="Times New Roman" panose="02020603050405020304" pitchFamily="18" charset="0"/>
          </a:endParaRPr>
        </a:p>
      </dsp:txBody>
      <dsp:txXfrm>
        <a:off x="796509" y="950168"/>
        <a:ext cx="3753446" cy="474822"/>
      </dsp:txXfrm>
    </dsp:sp>
    <dsp:sp modelId="{16097FE5-C94E-45EF-8516-023448E97790}">
      <dsp:nvSpPr>
        <dsp:cNvPr id="0" name=""/>
        <dsp:cNvSpPr/>
      </dsp:nvSpPr>
      <dsp:spPr>
        <a:xfrm>
          <a:off x="499744" y="890815"/>
          <a:ext cx="593528" cy="593528"/>
        </a:xfrm>
        <a:prstGeom prst="ellipse">
          <a:avLst/>
        </a:prstGeom>
        <a:gradFill rotWithShape="0">
          <a:gsLst>
            <a:gs pos="0">
              <a:schemeClr val="lt1">
                <a:hueOff val="0"/>
                <a:satOff val="0"/>
                <a:lumOff val="0"/>
                <a:alphaOff val="0"/>
                <a:tint val="65000"/>
                <a:lumMod val="110000"/>
              </a:schemeClr>
            </a:gs>
            <a:gs pos="88000">
              <a:schemeClr val="lt1">
                <a:hueOff val="0"/>
                <a:satOff val="0"/>
                <a:lumOff val="0"/>
                <a:alphaOff val="0"/>
                <a:tint val="90000"/>
              </a:schemeClr>
            </a:gs>
          </a:gsLst>
          <a:lin ang="5400000" scaled="0"/>
        </a:gradFill>
        <a:ln w="12700" cap="rnd"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66572ED1-EBB4-4EE5-9FA8-7AAE21E9AD85}">
      <dsp:nvSpPr>
        <dsp:cNvPr id="0" name=""/>
        <dsp:cNvSpPr/>
      </dsp:nvSpPr>
      <dsp:spPr>
        <a:xfrm>
          <a:off x="1032144" y="1662298"/>
          <a:ext cx="3517811" cy="474822"/>
        </a:xfrm>
        <a:prstGeom prst="rect">
          <a:avLst/>
        </a:prstGeom>
        <a:gradFill rotWithShape="0">
          <a:gsLst>
            <a:gs pos="0">
              <a:schemeClr val="accent1">
                <a:hueOff val="0"/>
                <a:satOff val="0"/>
                <a:lumOff val="0"/>
                <a:alphaOff val="0"/>
                <a:tint val="65000"/>
                <a:lumMod val="110000"/>
              </a:schemeClr>
            </a:gs>
            <a:gs pos="88000">
              <a:schemeClr val="accent1">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76891" tIns="30480" rIns="30480" bIns="30480" numCol="1" spcCol="1270" anchor="ctr" anchorCtr="0">
          <a:noAutofit/>
        </a:bodyPr>
        <a:lstStyle/>
        <a:p>
          <a:pPr marL="0" lvl="0" indent="0" algn="l" defTabSz="533400">
            <a:lnSpc>
              <a:spcPct val="90000"/>
            </a:lnSpc>
            <a:spcBef>
              <a:spcPct val="0"/>
            </a:spcBef>
            <a:spcAft>
              <a:spcPct val="35000"/>
            </a:spcAft>
            <a:buNone/>
          </a:pPr>
          <a:r>
            <a:rPr lang="lt-LT" sz="1200" b="0" i="0" kern="1200" dirty="0">
              <a:latin typeface="Times New Roman" panose="02020603050405020304" pitchFamily="18" charset="0"/>
              <a:cs typeface="Times New Roman" panose="02020603050405020304" pitchFamily="18" charset="0"/>
            </a:rPr>
            <a:t>Teikti pasiūlymus Savivaldybės administracijai / tarybai dėl paslaugų perdavimo apimčių ir šių paslaugų kokybės didinimo.</a:t>
          </a:r>
          <a:endParaRPr lang="lt-LT" sz="1200" kern="1200" dirty="0">
            <a:latin typeface="Times New Roman" panose="02020603050405020304" pitchFamily="18" charset="0"/>
            <a:cs typeface="Times New Roman" panose="02020603050405020304" pitchFamily="18" charset="0"/>
          </a:endParaRPr>
        </a:p>
      </dsp:txBody>
      <dsp:txXfrm>
        <a:off x="1032144" y="1662298"/>
        <a:ext cx="3517811" cy="474822"/>
      </dsp:txXfrm>
    </dsp:sp>
    <dsp:sp modelId="{0F68C47F-30D4-4E9A-A401-ECB17B14F100}">
      <dsp:nvSpPr>
        <dsp:cNvPr id="0" name=""/>
        <dsp:cNvSpPr/>
      </dsp:nvSpPr>
      <dsp:spPr>
        <a:xfrm>
          <a:off x="735379" y="1602945"/>
          <a:ext cx="593528" cy="593528"/>
        </a:xfrm>
        <a:prstGeom prst="ellipse">
          <a:avLst/>
        </a:prstGeom>
        <a:gradFill rotWithShape="0">
          <a:gsLst>
            <a:gs pos="0">
              <a:schemeClr val="lt1">
                <a:hueOff val="0"/>
                <a:satOff val="0"/>
                <a:lumOff val="0"/>
                <a:alphaOff val="0"/>
                <a:tint val="65000"/>
                <a:lumMod val="110000"/>
              </a:schemeClr>
            </a:gs>
            <a:gs pos="88000">
              <a:schemeClr val="lt1">
                <a:hueOff val="0"/>
                <a:satOff val="0"/>
                <a:lumOff val="0"/>
                <a:alphaOff val="0"/>
                <a:tint val="90000"/>
              </a:schemeClr>
            </a:gs>
          </a:gsLst>
          <a:lin ang="5400000" scaled="0"/>
        </a:gradFill>
        <a:ln w="12700" cap="rnd"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B77A759C-0BF8-432E-89EC-A42EAECF6F71}">
      <dsp:nvSpPr>
        <dsp:cNvPr id="0" name=""/>
        <dsp:cNvSpPr/>
      </dsp:nvSpPr>
      <dsp:spPr>
        <a:xfrm>
          <a:off x="1107380" y="2374950"/>
          <a:ext cx="3442575" cy="474822"/>
        </a:xfrm>
        <a:prstGeom prst="rect">
          <a:avLst/>
        </a:prstGeom>
        <a:gradFill rotWithShape="0">
          <a:gsLst>
            <a:gs pos="0">
              <a:schemeClr val="accent1">
                <a:hueOff val="0"/>
                <a:satOff val="0"/>
                <a:lumOff val="0"/>
                <a:alphaOff val="0"/>
                <a:tint val="65000"/>
                <a:lumMod val="110000"/>
              </a:schemeClr>
            </a:gs>
            <a:gs pos="88000">
              <a:schemeClr val="accent1">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76891" tIns="30480" rIns="30480" bIns="30480" numCol="1" spcCol="1270" anchor="ctr" anchorCtr="0">
          <a:noAutofit/>
        </a:bodyPr>
        <a:lstStyle/>
        <a:p>
          <a:pPr marL="0" lvl="0" indent="0" algn="l" defTabSz="533400">
            <a:lnSpc>
              <a:spcPct val="90000"/>
            </a:lnSpc>
            <a:spcBef>
              <a:spcPct val="0"/>
            </a:spcBef>
            <a:spcAft>
              <a:spcPct val="35000"/>
            </a:spcAft>
            <a:buNone/>
          </a:pPr>
          <a:r>
            <a:rPr lang="lt-LT" sz="1200" b="0" i="0" kern="1200" dirty="0">
              <a:solidFill>
                <a:schemeClr val="tx1"/>
              </a:solidFill>
              <a:latin typeface="Times New Roman" panose="02020603050405020304" pitchFamily="18" charset="0"/>
              <a:cs typeface="Times New Roman" panose="02020603050405020304" pitchFamily="18" charset="0"/>
            </a:rPr>
            <a:t>Užtikrinti nuolatinę paslaugų perdavimo plano įgyvendinimo priežiūrą.</a:t>
          </a:r>
          <a:endParaRPr lang="lt-LT" sz="1200" kern="1200" dirty="0">
            <a:solidFill>
              <a:schemeClr val="tx1"/>
            </a:solidFill>
            <a:latin typeface="Times New Roman" panose="02020603050405020304" pitchFamily="18" charset="0"/>
            <a:cs typeface="Times New Roman" panose="02020603050405020304" pitchFamily="18" charset="0"/>
          </a:endParaRPr>
        </a:p>
      </dsp:txBody>
      <dsp:txXfrm>
        <a:off x="1107380" y="2374950"/>
        <a:ext cx="3442575" cy="474822"/>
      </dsp:txXfrm>
    </dsp:sp>
    <dsp:sp modelId="{E812D443-2832-46F0-BA90-7953FAC1E739}">
      <dsp:nvSpPr>
        <dsp:cNvPr id="0" name=""/>
        <dsp:cNvSpPr/>
      </dsp:nvSpPr>
      <dsp:spPr>
        <a:xfrm>
          <a:off x="810615" y="2315597"/>
          <a:ext cx="593528" cy="593528"/>
        </a:xfrm>
        <a:prstGeom prst="ellipse">
          <a:avLst/>
        </a:prstGeom>
        <a:gradFill rotWithShape="0">
          <a:gsLst>
            <a:gs pos="0">
              <a:schemeClr val="lt1">
                <a:hueOff val="0"/>
                <a:satOff val="0"/>
                <a:lumOff val="0"/>
                <a:alphaOff val="0"/>
                <a:tint val="65000"/>
                <a:lumMod val="110000"/>
              </a:schemeClr>
            </a:gs>
            <a:gs pos="88000">
              <a:schemeClr val="lt1">
                <a:hueOff val="0"/>
                <a:satOff val="0"/>
                <a:lumOff val="0"/>
                <a:alphaOff val="0"/>
                <a:tint val="90000"/>
              </a:schemeClr>
            </a:gs>
          </a:gsLst>
          <a:lin ang="5400000" scaled="0"/>
        </a:gradFill>
        <a:ln w="12700" cap="rnd"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491CF57E-788A-45E4-9BBE-0EE71D13D8BB}">
      <dsp:nvSpPr>
        <dsp:cNvPr id="0" name=""/>
        <dsp:cNvSpPr/>
      </dsp:nvSpPr>
      <dsp:spPr>
        <a:xfrm>
          <a:off x="1032144" y="3087602"/>
          <a:ext cx="3517811" cy="474822"/>
        </a:xfrm>
        <a:prstGeom prst="rect">
          <a:avLst/>
        </a:prstGeom>
        <a:gradFill rotWithShape="0">
          <a:gsLst>
            <a:gs pos="0">
              <a:schemeClr val="accent1">
                <a:hueOff val="0"/>
                <a:satOff val="0"/>
                <a:lumOff val="0"/>
                <a:alphaOff val="0"/>
                <a:tint val="65000"/>
                <a:lumMod val="110000"/>
              </a:schemeClr>
            </a:gs>
            <a:gs pos="88000">
              <a:schemeClr val="accent1">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76891" tIns="30480" rIns="30480" bIns="30480" numCol="1" spcCol="1270" anchor="ctr" anchorCtr="0">
          <a:noAutofit/>
        </a:bodyPr>
        <a:lstStyle/>
        <a:p>
          <a:pPr marL="0" lvl="0" indent="0" algn="l" defTabSz="533400">
            <a:lnSpc>
              <a:spcPct val="90000"/>
            </a:lnSpc>
            <a:spcBef>
              <a:spcPct val="0"/>
            </a:spcBef>
            <a:spcAft>
              <a:spcPct val="35000"/>
            </a:spcAft>
            <a:buNone/>
          </a:pPr>
          <a:r>
            <a:rPr lang="lt-LT" sz="1200" b="0" i="0" kern="1200" dirty="0">
              <a:solidFill>
                <a:schemeClr val="tx1"/>
              </a:solidFill>
              <a:latin typeface="Times New Roman" panose="02020603050405020304" pitchFamily="18" charset="0"/>
              <a:cs typeface="Times New Roman" panose="02020603050405020304" pitchFamily="18" charset="0"/>
            </a:rPr>
            <a:t>Išanalizuoti esamą konkurencinę aplinką Kaišiadorių rajono savivaldybėje esamų paslaugų teikimo situacijoje.</a:t>
          </a:r>
          <a:endParaRPr lang="lt-LT" sz="1200" kern="1200" dirty="0">
            <a:solidFill>
              <a:schemeClr val="tx1"/>
            </a:solidFill>
            <a:latin typeface="Times New Roman" panose="02020603050405020304" pitchFamily="18" charset="0"/>
            <a:cs typeface="Times New Roman" panose="02020603050405020304" pitchFamily="18" charset="0"/>
          </a:endParaRPr>
        </a:p>
      </dsp:txBody>
      <dsp:txXfrm>
        <a:off x="1032144" y="3087602"/>
        <a:ext cx="3517811" cy="474822"/>
      </dsp:txXfrm>
    </dsp:sp>
    <dsp:sp modelId="{72CDCD51-68C7-4C0C-83E4-4E498D8E5B36}">
      <dsp:nvSpPr>
        <dsp:cNvPr id="0" name=""/>
        <dsp:cNvSpPr/>
      </dsp:nvSpPr>
      <dsp:spPr>
        <a:xfrm>
          <a:off x="735379" y="3028250"/>
          <a:ext cx="593528" cy="593528"/>
        </a:xfrm>
        <a:prstGeom prst="ellipse">
          <a:avLst/>
        </a:prstGeom>
        <a:gradFill rotWithShape="0">
          <a:gsLst>
            <a:gs pos="0">
              <a:schemeClr val="lt1">
                <a:hueOff val="0"/>
                <a:satOff val="0"/>
                <a:lumOff val="0"/>
                <a:alphaOff val="0"/>
                <a:tint val="65000"/>
                <a:lumMod val="110000"/>
              </a:schemeClr>
            </a:gs>
            <a:gs pos="88000">
              <a:schemeClr val="lt1">
                <a:hueOff val="0"/>
                <a:satOff val="0"/>
                <a:lumOff val="0"/>
                <a:alphaOff val="0"/>
                <a:tint val="90000"/>
              </a:schemeClr>
            </a:gs>
          </a:gsLst>
          <a:lin ang="5400000" scaled="0"/>
        </a:gradFill>
        <a:ln w="12700" cap="rnd"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E4A1E168-5D54-4870-9E0D-BB024F1D73F0}">
      <dsp:nvSpPr>
        <dsp:cNvPr id="0" name=""/>
        <dsp:cNvSpPr/>
      </dsp:nvSpPr>
      <dsp:spPr>
        <a:xfrm>
          <a:off x="796509" y="3799732"/>
          <a:ext cx="3753446" cy="474822"/>
        </a:xfrm>
        <a:prstGeom prst="rect">
          <a:avLst/>
        </a:prstGeom>
        <a:gradFill rotWithShape="0">
          <a:gsLst>
            <a:gs pos="0">
              <a:schemeClr val="accent1">
                <a:hueOff val="0"/>
                <a:satOff val="0"/>
                <a:lumOff val="0"/>
                <a:alphaOff val="0"/>
                <a:tint val="65000"/>
                <a:lumMod val="110000"/>
              </a:schemeClr>
            </a:gs>
            <a:gs pos="88000">
              <a:schemeClr val="accent1">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76891" tIns="30480" rIns="30480" bIns="30480" numCol="1" spcCol="1270" anchor="ctr" anchorCtr="0">
          <a:noAutofit/>
        </a:bodyPr>
        <a:lstStyle/>
        <a:p>
          <a:pPr marL="0" lvl="0" indent="0" algn="l" defTabSz="533400">
            <a:lnSpc>
              <a:spcPct val="90000"/>
            </a:lnSpc>
            <a:spcBef>
              <a:spcPct val="0"/>
            </a:spcBef>
            <a:spcAft>
              <a:spcPct val="35000"/>
            </a:spcAft>
            <a:buNone/>
          </a:pPr>
          <a:r>
            <a:rPr lang="lt-LT" sz="1200" b="0" i="0" kern="1200" dirty="0">
              <a:solidFill>
                <a:schemeClr val="tx1"/>
              </a:solidFill>
              <a:latin typeface="Times New Roman" panose="02020603050405020304" pitchFamily="18" charset="0"/>
              <a:cs typeface="Times New Roman" panose="02020603050405020304" pitchFamily="18" charset="0"/>
            </a:rPr>
            <a:t>Pateikti pasiūlymus netinkamų konkurencinių situacijų sprendimui.</a:t>
          </a:r>
          <a:endParaRPr lang="lt-LT" sz="1200" kern="1200" dirty="0">
            <a:solidFill>
              <a:schemeClr val="tx1"/>
            </a:solidFill>
            <a:latin typeface="Times New Roman" panose="02020603050405020304" pitchFamily="18" charset="0"/>
            <a:cs typeface="Times New Roman" panose="02020603050405020304" pitchFamily="18" charset="0"/>
          </a:endParaRPr>
        </a:p>
      </dsp:txBody>
      <dsp:txXfrm>
        <a:off x="796509" y="3799732"/>
        <a:ext cx="3753446" cy="474822"/>
      </dsp:txXfrm>
    </dsp:sp>
    <dsp:sp modelId="{B824A352-D5AD-4377-9426-4AF5253C4965}">
      <dsp:nvSpPr>
        <dsp:cNvPr id="0" name=""/>
        <dsp:cNvSpPr/>
      </dsp:nvSpPr>
      <dsp:spPr>
        <a:xfrm>
          <a:off x="499744" y="3740379"/>
          <a:ext cx="593528" cy="593528"/>
        </a:xfrm>
        <a:prstGeom prst="ellipse">
          <a:avLst/>
        </a:prstGeom>
        <a:gradFill rotWithShape="0">
          <a:gsLst>
            <a:gs pos="0">
              <a:schemeClr val="lt1">
                <a:hueOff val="0"/>
                <a:satOff val="0"/>
                <a:lumOff val="0"/>
                <a:alphaOff val="0"/>
                <a:tint val="65000"/>
                <a:lumMod val="110000"/>
              </a:schemeClr>
            </a:gs>
            <a:gs pos="88000">
              <a:schemeClr val="lt1">
                <a:hueOff val="0"/>
                <a:satOff val="0"/>
                <a:lumOff val="0"/>
                <a:alphaOff val="0"/>
                <a:tint val="90000"/>
              </a:schemeClr>
            </a:gs>
          </a:gsLst>
          <a:lin ang="5400000" scaled="0"/>
        </a:gradFill>
        <a:ln w="12700" cap="rnd"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FA134DC2-8634-4C6E-9DF2-D2465B1FAD26}">
      <dsp:nvSpPr>
        <dsp:cNvPr id="0" name=""/>
        <dsp:cNvSpPr/>
      </dsp:nvSpPr>
      <dsp:spPr>
        <a:xfrm>
          <a:off x="366514" y="4512385"/>
          <a:ext cx="4183441" cy="474822"/>
        </a:xfrm>
        <a:prstGeom prst="rect">
          <a:avLst/>
        </a:prstGeom>
        <a:gradFill rotWithShape="0">
          <a:gsLst>
            <a:gs pos="0">
              <a:schemeClr val="accent1">
                <a:hueOff val="0"/>
                <a:satOff val="0"/>
                <a:lumOff val="0"/>
                <a:alphaOff val="0"/>
                <a:tint val="65000"/>
                <a:lumMod val="110000"/>
              </a:schemeClr>
            </a:gs>
            <a:gs pos="88000">
              <a:schemeClr val="accent1">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76891" tIns="30480" rIns="30480" bIns="30480" numCol="1" spcCol="1270" anchor="ctr" anchorCtr="0">
          <a:noAutofit/>
        </a:bodyPr>
        <a:lstStyle/>
        <a:p>
          <a:pPr marL="0" lvl="0" indent="0" algn="l" defTabSz="533400">
            <a:lnSpc>
              <a:spcPct val="90000"/>
            </a:lnSpc>
            <a:spcBef>
              <a:spcPct val="0"/>
            </a:spcBef>
            <a:spcAft>
              <a:spcPct val="35000"/>
            </a:spcAft>
            <a:buNone/>
          </a:pPr>
          <a:r>
            <a:rPr lang="lt-LT" sz="1200" b="0" i="0" kern="1200" dirty="0">
              <a:latin typeface="Times New Roman" panose="02020603050405020304" pitchFamily="18" charset="0"/>
              <a:cs typeface="Times New Roman" panose="02020603050405020304" pitchFamily="18" charset="0"/>
            </a:rPr>
            <a:t>Užtikrinti NVO organizacijų atstovavimą savivaldybėje sprendžiant jiems aktualius klausimus.</a:t>
          </a:r>
          <a:endParaRPr lang="lt-LT" sz="1200" kern="1200" dirty="0">
            <a:latin typeface="Times New Roman" panose="02020603050405020304" pitchFamily="18" charset="0"/>
            <a:cs typeface="Times New Roman" panose="02020603050405020304" pitchFamily="18" charset="0"/>
          </a:endParaRPr>
        </a:p>
      </dsp:txBody>
      <dsp:txXfrm>
        <a:off x="366514" y="4512385"/>
        <a:ext cx="4183441" cy="474822"/>
      </dsp:txXfrm>
    </dsp:sp>
    <dsp:sp modelId="{51084529-F31C-4319-A444-7A9CD0A64AC8}">
      <dsp:nvSpPr>
        <dsp:cNvPr id="0" name=""/>
        <dsp:cNvSpPr/>
      </dsp:nvSpPr>
      <dsp:spPr>
        <a:xfrm>
          <a:off x="69750" y="4453032"/>
          <a:ext cx="593528" cy="593528"/>
        </a:xfrm>
        <a:prstGeom prst="ellipse">
          <a:avLst/>
        </a:prstGeom>
        <a:gradFill rotWithShape="0">
          <a:gsLst>
            <a:gs pos="0">
              <a:schemeClr val="lt1">
                <a:hueOff val="0"/>
                <a:satOff val="0"/>
                <a:lumOff val="0"/>
                <a:alphaOff val="0"/>
                <a:tint val="65000"/>
                <a:lumMod val="110000"/>
              </a:schemeClr>
            </a:gs>
            <a:gs pos="88000">
              <a:schemeClr val="lt1">
                <a:hueOff val="0"/>
                <a:satOff val="0"/>
                <a:lumOff val="0"/>
                <a:alphaOff val="0"/>
                <a:tint val="90000"/>
              </a:schemeClr>
            </a:gs>
          </a:gsLst>
          <a:lin ang="5400000" scaled="0"/>
        </a:gradFill>
        <a:ln w="12700" cap="rnd"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AD1006-C718-4EB9-89E0-0992074B35A8}">
      <dsp:nvSpPr>
        <dsp:cNvPr id="0" name=""/>
        <dsp:cNvSpPr/>
      </dsp:nvSpPr>
      <dsp:spPr>
        <a:xfrm>
          <a:off x="0" y="1895"/>
          <a:ext cx="8596312" cy="0"/>
        </a:xfrm>
        <a:prstGeom prst="line">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D62A8B-CE2A-4FD6-B3A4-BEAE6ED61EF0}">
      <dsp:nvSpPr>
        <dsp:cNvPr id="0" name=""/>
        <dsp:cNvSpPr/>
      </dsp:nvSpPr>
      <dsp:spPr>
        <a:xfrm>
          <a:off x="0" y="1895"/>
          <a:ext cx="8596312" cy="1292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err="1">
              <a:solidFill>
                <a:schemeClr val="tx1"/>
              </a:solidFill>
              <a:latin typeface="Times New Roman" panose="02020603050405020304" pitchFamily="18" charset="0"/>
              <a:cs typeface="Times New Roman" panose="02020603050405020304" pitchFamily="18" charset="0"/>
            </a:rPr>
            <a:t>Taryba</a:t>
          </a:r>
          <a:r>
            <a:rPr lang="en-US" sz="2700" kern="1200" dirty="0">
              <a:solidFill>
                <a:schemeClr val="tx1"/>
              </a:solidFill>
              <a:latin typeface="Times New Roman" panose="02020603050405020304" pitchFamily="18" charset="0"/>
              <a:cs typeface="Times New Roman" panose="02020603050405020304" pitchFamily="18" charset="0"/>
            </a:rPr>
            <a:t> </a:t>
          </a:r>
          <a:r>
            <a:rPr lang="en-US" sz="2700" kern="1200" dirty="0" err="1">
              <a:solidFill>
                <a:schemeClr val="tx1"/>
              </a:solidFill>
              <a:latin typeface="Times New Roman" panose="02020603050405020304" pitchFamily="18" charset="0"/>
              <a:cs typeface="Times New Roman" panose="02020603050405020304" pitchFamily="18" charset="0"/>
            </a:rPr>
            <a:t>renkasi</a:t>
          </a:r>
          <a:r>
            <a:rPr lang="en-US" sz="2700" kern="1200" dirty="0">
              <a:solidFill>
                <a:schemeClr val="tx1"/>
              </a:solidFill>
              <a:latin typeface="Times New Roman" panose="02020603050405020304" pitchFamily="18" charset="0"/>
              <a:cs typeface="Times New Roman" panose="02020603050405020304" pitchFamily="18" charset="0"/>
            </a:rPr>
            <a:t> </a:t>
          </a:r>
          <a:r>
            <a:rPr lang="en-US" sz="2700" kern="1200" dirty="0" err="1">
              <a:solidFill>
                <a:schemeClr val="tx1"/>
              </a:solidFill>
              <a:latin typeface="Times New Roman" panose="02020603050405020304" pitchFamily="18" charset="0"/>
              <a:cs typeface="Times New Roman" panose="02020603050405020304" pitchFamily="18" charset="0"/>
            </a:rPr>
            <a:t>kasmet</a:t>
          </a:r>
          <a:r>
            <a:rPr lang="en-US" sz="2700" kern="1200" dirty="0">
              <a:solidFill>
                <a:schemeClr val="tx1"/>
              </a:solidFill>
              <a:latin typeface="Times New Roman" panose="02020603050405020304" pitchFamily="18" charset="0"/>
              <a:cs typeface="Times New Roman" panose="02020603050405020304" pitchFamily="18" charset="0"/>
            </a:rPr>
            <a:t> ne </a:t>
          </a:r>
          <a:r>
            <a:rPr lang="en-US" sz="2700" kern="1200" dirty="0" err="1">
              <a:solidFill>
                <a:schemeClr val="tx1"/>
              </a:solidFill>
              <a:latin typeface="Times New Roman" panose="02020603050405020304" pitchFamily="18" charset="0"/>
              <a:cs typeface="Times New Roman" panose="02020603050405020304" pitchFamily="18" charset="0"/>
            </a:rPr>
            <a:t>mažiau</a:t>
          </a:r>
          <a:r>
            <a:rPr lang="en-US" sz="2700" kern="1200" dirty="0">
              <a:solidFill>
                <a:schemeClr val="tx1"/>
              </a:solidFill>
              <a:latin typeface="Times New Roman" panose="02020603050405020304" pitchFamily="18" charset="0"/>
              <a:cs typeface="Times New Roman" panose="02020603050405020304" pitchFamily="18" charset="0"/>
            </a:rPr>
            <a:t> </a:t>
          </a:r>
          <a:r>
            <a:rPr lang="en-US" sz="2700" kern="1200" dirty="0" err="1">
              <a:solidFill>
                <a:schemeClr val="tx1"/>
              </a:solidFill>
              <a:latin typeface="Times New Roman" panose="02020603050405020304" pitchFamily="18" charset="0"/>
              <a:cs typeface="Times New Roman" panose="02020603050405020304" pitchFamily="18" charset="0"/>
            </a:rPr>
            <a:t>kaip</a:t>
          </a:r>
          <a:r>
            <a:rPr lang="en-US" sz="2700" kern="1200" dirty="0">
              <a:solidFill>
                <a:schemeClr val="tx1"/>
              </a:solidFill>
              <a:latin typeface="Times New Roman" panose="02020603050405020304" pitchFamily="18" charset="0"/>
              <a:cs typeface="Times New Roman" panose="02020603050405020304" pitchFamily="18" charset="0"/>
            </a:rPr>
            <a:t> </a:t>
          </a:r>
          <a:r>
            <a:rPr lang="en-US" sz="2700" kern="1200" dirty="0" err="1">
              <a:solidFill>
                <a:schemeClr val="tx1"/>
              </a:solidFill>
              <a:latin typeface="Times New Roman" panose="02020603050405020304" pitchFamily="18" charset="0"/>
              <a:cs typeface="Times New Roman" panose="02020603050405020304" pitchFamily="18" charset="0"/>
            </a:rPr>
            <a:t>keturis</a:t>
          </a:r>
          <a:r>
            <a:rPr lang="en-US" sz="2700" kern="1200" dirty="0">
              <a:solidFill>
                <a:schemeClr val="tx1"/>
              </a:solidFill>
              <a:latin typeface="Times New Roman" panose="02020603050405020304" pitchFamily="18" charset="0"/>
              <a:cs typeface="Times New Roman" panose="02020603050405020304" pitchFamily="18" charset="0"/>
            </a:rPr>
            <a:t> </a:t>
          </a:r>
          <a:r>
            <a:rPr lang="en-US" sz="2700" kern="1200" dirty="0" err="1">
              <a:solidFill>
                <a:schemeClr val="tx1"/>
              </a:solidFill>
              <a:latin typeface="Times New Roman" panose="02020603050405020304" pitchFamily="18" charset="0"/>
              <a:cs typeface="Times New Roman" panose="02020603050405020304" pitchFamily="18" charset="0"/>
            </a:rPr>
            <a:t>kartus</a:t>
          </a:r>
          <a:r>
            <a:rPr lang="en-US" sz="2700" kern="1200" dirty="0">
              <a:solidFill>
                <a:schemeClr val="tx1"/>
              </a:solidFill>
              <a:latin typeface="Times New Roman" panose="02020603050405020304" pitchFamily="18" charset="0"/>
              <a:cs typeface="Times New Roman" panose="02020603050405020304" pitchFamily="18" charset="0"/>
            </a:rPr>
            <a:t>, </a:t>
          </a:r>
          <a:r>
            <a:rPr lang="en-US" sz="2700" kern="1200" dirty="0" err="1">
              <a:solidFill>
                <a:schemeClr val="tx1"/>
              </a:solidFill>
              <a:latin typeface="Times New Roman" panose="02020603050405020304" pitchFamily="18" charset="0"/>
              <a:cs typeface="Times New Roman" panose="02020603050405020304" pitchFamily="18" charset="0"/>
            </a:rPr>
            <a:t>svarstydama</a:t>
          </a:r>
          <a:r>
            <a:rPr lang="en-US" sz="2700" kern="1200" dirty="0">
              <a:solidFill>
                <a:schemeClr val="tx1"/>
              </a:solidFill>
              <a:latin typeface="Times New Roman" panose="02020603050405020304" pitchFamily="18" charset="0"/>
              <a:cs typeface="Times New Roman" panose="02020603050405020304" pitchFamily="18" charset="0"/>
            </a:rPr>
            <a:t> </a:t>
          </a:r>
          <a:r>
            <a:rPr lang="en-US" sz="2700" kern="1200" dirty="0" err="1">
              <a:solidFill>
                <a:schemeClr val="tx1"/>
              </a:solidFill>
              <a:latin typeface="Times New Roman" panose="02020603050405020304" pitchFamily="18" charset="0"/>
              <a:cs typeface="Times New Roman" panose="02020603050405020304" pitchFamily="18" charset="0"/>
            </a:rPr>
            <a:t>aktualius</a:t>
          </a:r>
          <a:r>
            <a:rPr lang="en-US" sz="2700" kern="1200" dirty="0">
              <a:solidFill>
                <a:schemeClr val="tx1"/>
              </a:solidFill>
              <a:latin typeface="Times New Roman" panose="02020603050405020304" pitchFamily="18" charset="0"/>
              <a:cs typeface="Times New Roman" panose="02020603050405020304" pitchFamily="18" charset="0"/>
            </a:rPr>
            <a:t> </a:t>
          </a:r>
          <a:r>
            <a:rPr lang="en-US" sz="2700" kern="1200" dirty="0" err="1">
              <a:solidFill>
                <a:schemeClr val="tx1"/>
              </a:solidFill>
              <a:latin typeface="Times New Roman" panose="02020603050405020304" pitchFamily="18" charset="0"/>
              <a:cs typeface="Times New Roman" panose="02020603050405020304" pitchFamily="18" charset="0"/>
            </a:rPr>
            <a:t>klausimus</a:t>
          </a:r>
          <a:r>
            <a:rPr lang="en-US" sz="2700" kern="1200" dirty="0">
              <a:solidFill>
                <a:schemeClr val="tx1"/>
              </a:solidFill>
              <a:latin typeface="Times New Roman" panose="02020603050405020304" pitchFamily="18" charset="0"/>
              <a:cs typeface="Times New Roman" panose="02020603050405020304" pitchFamily="18" charset="0"/>
            </a:rPr>
            <a:t>, </a:t>
          </a:r>
          <a:r>
            <a:rPr lang="en-US" sz="2700" kern="1200" dirty="0" err="1">
              <a:solidFill>
                <a:schemeClr val="tx1"/>
              </a:solidFill>
              <a:latin typeface="Times New Roman" panose="02020603050405020304" pitchFamily="18" charset="0"/>
              <a:cs typeface="Times New Roman" panose="02020603050405020304" pitchFamily="18" charset="0"/>
            </a:rPr>
            <a:t>iniciatyvas</a:t>
          </a:r>
          <a:r>
            <a:rPr lang="en-US" sz="2700" kern="1200" dirty="0">
              <a:solidFill>
                <a:schemeClr val="tx1"/>
              </a:solidFill>
              <a:latin typeface="Times New Roman" panose="02020603050405020304" pitchFamily="18" charset="0"/>
              <a:cs typeface="Times New Roman" panose="02020603050405020304" pitchFamily="18" charset="0"/>
            </a:rPr>
            <a:t> ir </a:t>
          </a:r>
          <a:r>
            <a:rPr lang="en-US" sz="2700" kern="1200" dirty="0" err="1">
              <a:solidFill>
                <a:schemeClr val="tx1"/>
              </a:solidFill>
              <a:latin typeface="Times New Roman" panose="02020603050405020304" pitchFamily="18" charset="0"/>
              <a:cs typeface="Times New Roman" panose="02020603050405020304" pitchFamily="18" charset="0"/>
            </a:rPr>
            <a:t>teikdama</a:t>
          </a:r>
          <a:r>
            <a:rPr lang="en-US" sz="2700" kern="1200" dirty="0">
              <a:solidFill>
                <a:schemeClr val="tx1"/>
              </a:solidFill>
              <a:latin typeface="Times New Roman" panose="02020603050405020304" pitchFamily="18" charset="0"/>
              <a:cs typeface="Times New Roman" panose="02020603050405020304" pitchFamily="18" charset="0"/>
            </a:rPr>
            <a:t> </a:t>
          </a:r>
          <a:r>
            <a:rPr lang="en-US" sz="2700" kern="1200" dirty="0" err="1">
              <a:solidFill>
                <a:schemeClr val="tx1"/>
              </a:solidFill>
              <a:latin typeface="Times New Roman" panose="02020603050405020304" pitchFamily="18" charset="0"/>
              <a:cs typeface="Times New Roman" panose="02020603050405020304" pitchFamily="18" charset="0"/>
            </a:rPr>
            <a:t>rekomendacijas</a:t>
          </a:r>
          <a:r>
            <a:rPr lang="en-US" sz="2700" kern="1200" dirty="0">
              <a:solidFill>
                <a:schemeClr val="tx1"/>
              </a:solidFill>
              <a:latin typeface="Times New Roman" panose="02020603050405020304" pitchFamily="18" charset="0"/>
              <a:cs typeface="Times New Roman" panose="02020603050405020304" pitchFamily="18" charset="0"/>
            </a:rPr>
            <a:t> savivaldybės </a:t>
          </a:r>
          <a:r>
            <a:rPr lang="en-US" sz="2700" kern="1200" dirty="0" err="1">
              <a:solidFill>
                <a:schemeClr val="tx1"/>
              </a:solidFill>
              <a:latin typeface="Times New Roman" panose="02020603050405020304" pitchFamily="18" charset="0"/>
              <a:cs typeface="Times New Roman" panose="02020603050405020304" pitchFamily="18" charset="0"/>
            </a:rPr>
            <a:t>administracijai</a:t>
          </a:r>
          <a:r>
            <a:rPr lang="en-US" sz="2700" kern="1200" dirty="0">
              <a:solidFill>
                <a:schemeClr val="tx1"/>
              </a:solidFill>
              <a:latin typeface="Times New Roman" panose="02020603050405020304" pitchFamily="18" charset="0"/>
              <a:cs typeface="Times New Roman" panose="02020603050405020304" pitchFamily="18" charset="0"/>
            </a:rPr>
            <a:t>.</a:t>
          </a:r>
        </a:p>
      </dsp:txBody>
      <dsp:txXfrm>
        <a:off x="0" y="1895"/>
        <a:ext cx="8596312" cy="1292548"/>
      </dsp:txXfrm>
    </dsp:sp>
    <dsp:sp modelId="{5A318D31-8A10-4E16-A295-83B40622E9E9}">
      <dsp:nvSpPr>
        <dsp:cNvPr id="0" name=""/>
        <dsp:cNvSpPr/>
      </dsp:nvSpPr>
      <dsp:spPr>
        <a:xfrm>
          <a:off x="0" y="1294444"/>
          <a:ext cx="8596312" cy="0"/>
        </a:xfrm>
        <a:prstGeom prst="line">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754DD0-43F5-4B1A-943D-6B81D3041B64}">
      <dsp:nvSpPr>
        <dsp:cNvPr id="0" name=""/>
        <dsp:cNvSpPr/>
      </dsp:nvSpPr>
      <dsp:spPr>
        <a:xfrm>
          <a:off x="0" y="1294444"/>
          <a:ext cx="8596312" cy="1292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err="1">
              <a:solidFill>
                <a:schemeClr val="tx1"/>
              </a:solidFill>
              <a:latin typeface="Times New Roman" panose="02020603050405020304" pitchFamily="18" charset="0"/>
              <a:cs typeface="Times New Roman" panose="02020603050405020304" pitchFamily="18" charset="0"/>
            </a:rPr>
            <a:t>Konsult</a:t>
          </a:r>
          <a:r>
            <a:rPr lang="lt-LT" sz="2700" kern="1200" dirty="0" err="1">
              <a:solidFill>
                <a:schemeClr val="tx1"/>
              </a:solidFill>
              <a:latin typeface="Times New Roman" panose="02020603050405020304" pitchFamily="18" charset="0"/>
              <a:cs typeface="Times New Roman" panose="02020603050405020304" pitchFamily="18" charset="0"/>
            </a:rPr>
            <a:t>uojasi</a:t>
          </a:r>
          <a:r>
            <a:rPr lang="en-US" sz="2700" kern="1200" dirty="0">
              <a:solidFill>
                <a:schemeClr val="tx1"/>
              </a:solidFill>
              <a:latin typeface="Times New Roman" panose="02020603050405020304" pitchFamily="18" charset="0"/>
              <a:cs typeface="Times New Roman" panose="02020603050405020304" pitchFamily="18" charset="0"/>
            </a:rPr>
            <a:t> </a:t>
          </a:r>
          <a:r>
            <a:rPr lang="en-US" sz="2700" kern="1200" dirty="0" err="1">
              <a:solidFill>
                <a:schemeClr val="tx1"/>
              </a:solidFill>
              <a:latin typeface="Times New Roman" panose="02020603050405020304" pitchFamily="18" charset="0"/>
              <a:cs typeface="Times New Roman" panose="02020603050405020304" pitchFamily="18" charset="0"/>
            </a:rPr>
            <a:t>su</a:t>
          </a:r>
          <a:r>
            <a:rPr lang="en-US" sz="2700" kern="1200" dirty="0">
              <a:solidFill>
                <a:schemeClr val="tx1"/>
              </a:solidFill>
              <a:latin typeface="Times New Roman" panose="02020603050405020304" pitchFamily="18" charset="0"/>
              <a:cs typeface="Times New Roman" panose="02020603050405020304" pitchFamily="18" charset="0"/>
            </a:rPr>
            <a:t> </a:t>
          </a:r>
          <a:r>
            <a:rPr lang="lt-LT" sz="2700" kern="1200" dirty="0">
              <a:solidFill>
                <a:schemeClr val="tx1"/>
              </a:solidFill>
              <a:latin typeface="Times New Roman" panose="02020603050405020304" pitchFamily="18" charset="0"/>
              <a:cs typeface="Times New Roman" panose="02020603050405020304" pitchFamily="18" charset="0"/>
            </a:rPr>
            <a:t>nevyriausybinėmis organizacijomis. </a:t>
          </a:r>
          <a:endParaRPr lang="en-US" sz="2700" kern="1200" dirty="0">
            <a:solidFill>
              <a:schemeClr val="tx1"/>
            </a:solidFill>
            <a:latin typeface="Times New Roman" panose="02020603050405020304" pitchFamily="18" charset="0"/>
            <a:cs typeface="Times New Roman" panose="02020603050405020304" pitchFamily="18" charset="0"/>
          </a:endParaRPr>
        </a:p>
      </dsp:txBody>
      <dsp:txXfrm>
        <a:off x="0" y="1294444"/>
        <a:ext cx="8596312" cy="1292548"/>
      </dsp:txXfrm>
    </dsp:sp>
    <dsp:sp modelId="{FB89CA3D-4B94-4545-99AF-3A646F11A268}">
      <dsp:nvSpPr>
        <dsp:cNvPr id="0" name=""/>
        <dsp:cNvSpPr/>
      </dsp:nvSpPr>
      <dsp:spPr>
        <a:xfrm>
          <a:off x="0" y="2586992"/>
          <a:ext cx="8596312" cy="0"/>
        </a:xfrm>
        <a:prstGeom prst="line">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63F7BD-E070-4289-ADFC-25BBB82501DE}">
      <dsp:nvSpPr>
        <dsp:cNvPr id="0" name=""/>
        <dsp:cNvSpPr/>
      </dsp:nvSpPr>
      <dsp:spPr>
        <a:xfrm>
          <a:off x="0" y="2586992"/>
          <a:ext cx="8596312" cy="1292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lt-LT" sz="2700" kern="1200" dirty="0">
              <a:solidFill>
                <a:schemeClr val="tx1"/>
              </a:solidFill>
              <a:latin typeface="Times New Roman" panose="02020603050405020304" pitchFamily="18" charset="0"/>
              <a:cs typeface="Times New Roman" panose="02020603050405020304" pitchFamily="18" charset="0"/>
            </a:rPr>
            <a:t>R</a:t>
          </a:r>
          <a:r>
            <a:rPr lang="en-US" sz="2700" kern="1200" dirty="0" err="1">
              <a:solidFill>
                <a:schemeClr val="tx1"/>
              </a:solidFill>
              <a:latin typeface="Times New Roman" panose="02020603050405020304" pitchFamily="18" charset="0"/>
              <a:cs typeface="Times New Roman" panose="02020603050405020304" pitchFamily="18" charset="0"/>
            </a:rPr>
            <a:t>engia</a:t>
          </a:r>
          <a:r>
            <a:rPr lang="en-US" sz="2700" kern="1200" dirty="0">
              <a:solidFill>
                <a:schemeClr val="tx1"/>
              </a:solidFill>
              <a:latin typeface="Times New Roman" panose="02020603050405020304" pitchFamily="18" charset="0"/>
              <a:cs typeface="Times New Roman" panose="02020603050405020304" pitchFamily="18" charset="0"/>
            </a:rPr>
            <a:t> </a:t>
          </a:r>
          <a:r>
            <a:rPr lang="en-US" sz="2700" kern="1200" dirty="0" err="1">
              <a:solidFill>
                <a:schemeClr val="tx1"/>
              </a:solidFill>
              <a:latin typeface="Times New Roman" panose="02020603050405020304" pitchFamily="18" charset="0"/>
              <a:cs typeface="Times New Roman" panose="02020603050405020304" pitchFamily="18" charset="0"/>
            </a:rPr>
            <a:t>metines</a:t>
          </a:r>
          <a:r>
            <a:rPr lang="en-US" sz="2700" kern="1200" dirty="0">
              <a:solidFill>
                <a:schemeClr val="tx1"/>
              </a:solidFill>
              <a:latin typeface="Times New Roman" panose="02020603050405020304" pitchFamily="18" charset="0"/>
              <a:cs typeface="Times New Roman" panose="02020603050405020304" pitchFamily="18" charset="0"/>
            </a:rPr>
            <a:t> veiklos </a:t>
          </a:r>
          <a:r>
            <a:rPr lang="en-US" sz="2700" kern="1200" dirty="0" err="1">
              <a:solidFill>
                <a:schemeClr val="tx1"/>
              </a:solidFill>
              <a:latin typeface="Times New Roman" panose="02020603050405020304" pitchFamily="18" charset="0"/>
              <a:cs typeface="Times New Roman" panose="02020603050405020304" pitchFamily="18" charset="0"/>
            </a:rPr>
            <a:t>ataskaitas</a:t>
          </a:r>
          <a:r>
            <a:rPr lang="en-US" sz="2700" kern="1200" dirty="0">
              <a:solidFill>
                <a:schemeClr val="tx1"/>
              </a:solidFill>
              <a:latin typeface="Times New Roman" panose="02020603050405020304" pitchFamily="18" charset="0"/>
              <a:cs typeface="Times New Roman" panose="02020603050405020304" pitchFamily="18" charset="0"/>
            </a:rPr>
            <a:t>, </a:t>
          </a:r>
          <a:r>
            <a:rPr lang="en-US" sz="2700" kern="1200" dirty="0" err="1">
              <a:solidFill>
                <a:schemeClr val="tx1"/>
              </a:solidFill>
              <a:latin typeface="Times New Roman" panose="02020603050405020304" pitchFamily="18" charset="0"/>
              <a:cs typeface="Times New Roman" panose="02020603050405020304" pitchFamily="18" charset="0"/>
            </a:rPr>
            <a:t>užtikrina</a:t>
          </a:r>
          <a:r>
            <a:rPr lang="en-US" sz="2700" kern="1200" dirty="0">
              <a:solidFill>
                <a:schemeClr val="tx1"/>
              </a:solidFill>
              <a:latin typeface="Times New Roman" panose="02020603050405020304" pitchFamily="18" charset="0"/>
              <a:cs typeface="Times New Roman" panose="02020603050405020304" pitchFamily="18" charset="0"/>
            </a:rPr>
            <a:t> </a:t>
          </a:r>
          <a:r>
            <a:rPr lang="en-US" sz="2700" kern="1200" dirty="0" err="1">
              <a:solidFill>
                <a:schemeClr val="tx1"/>
              </a:solidFill>
              <a:latin typeface="Times New Roman" panose="02020603050405020304" pitchFamily="18" charset="0"/>
              <a:cs typeface="Times New Roman" panose="02020603050405020304" pitchFamily="18" charset="0"/>
            </a:rPr>
            <a:t>informacijos</a:t>
          </a:r>
          <a:r>
            <a:rPr lang="en-US" sz="2700" kern="1200" dirty="0">
              <a:solidFill>
                <a:schemeClr val="tx1"/>
              </a:solidFill>
              <a:latin typeface="Times New Roman" panose="02020603050405020304" pitchFamily="18" charset="0"/>
              <a:cs typeface="Times New Roman" panose="02020603050405020304" pitchFamily="18" charset="0"/>
            </a:rPr>
            <a:t> </a:t>
          </a:r>
          <a:r>
            <a:rPr lang="en-US" sz="2700" kern="1200" dirty="0" err="1">
              <a:solidFill>
                <a:schemeClr val="tx1"/>
              </a:solidFill>
              <a:latin typeface="Times New Roman" panose="02020603050405020304" pitchFamily="18" charset="0"/>
              <a:cs typeface="Times New Roman" panose="02020603050405020304" pitchFamily="18" charset="0"/>
            </a:rPr>
            <a:t>viešinimą</a:t>
          </a:r>
          <a:r>
            <a:rPr lang="en-US" sz="2700" kern="1200" dirty="0">
              <a:solidFill>
                <a:schemeClr val="tx1"/>
              </a:solidFill>
              <a:latin typeface="Times New Roman" panose="02020603050405020304" pitchFamily="18" charset="0"/>
              <a:cs typeface="Times New Roman" panose="02020603050405020304" pitchFamily="18" charset="0"/>
            </a:rPr>
            <a:t> ir </a:t>
          </a:r>
          <a:r>
            <a:rPr lang="en-US" sz="2700" kern="1200" dirty="0" err="1">
              <a:solidFill>
                <a:schemeClr val="tx1"/>
              </a:solidFill>
              <a:latin typeface="Times New Roman" panose="02020603050405020304" pitchFamily="18" charset="0"/>
              <a:cs typeface="Times New Roman" panose="02020603050405020304" pitchFamily="18" charset="0"/>
            </a:rPr>
            <a:t>skaidrų</a:t>
          </a:r>
          <a:r>
            <a:rPr lang="en-US" sz="2700" kern="1200" dirty="0">
              <a:solidFill>
                <a:schemeClr val="tx1"/>
              </a:solidFill>
              <a:latin typeface="Times New Roman" panose="02020603050405020304" pitchFamily="18" charset="0"/>
              <a:cs typeface="Times New Roman" panose="02020603050405020304" pitchFamily="18" charset="0"/>
            </a:rPr>
            <a:t> veiklos </a:t>
          </a:r>
          <a:r>
            <a:rPr lang="en-US" sz="2700" kern="1200" dirty="0" err="1">
              <a:solidFill>
                <a:schemeClr val="tx1"/>
              </a:solidFill>
              <a:latin typeface="Times New Roman" panose="02020603050405020304" pitchFamily="18" charset="0"/>
              <a:cs typeface="Times New Roman" panose="02020603050405020304" pitchFamily="18" charset="0"/>
            </a:rPr>
            <a:t>ataskaitingumą</a:t>
          </a:r>
          <a:r>
            <a:rPr lang="en-US" sz="2700" kern="1200" dirty="0">
              <a:solidFill>
                <a:schemeClr val="tx1"/>
              </a:solidFill>
              <a:latin typeface="Times New Roman" panose="02020603050405020304" pitchFamily="18" charset="0"/>
              <a:cs typeface="Times New Roman" panose="02020603050405020304" pitchFamily="18" charset="0"/>
            </a:rPr>
            <a:t> </a:t>
          </a:r>
          <a:r>
            <a:rPr lang="en-US" sz="2700" kern="1200" dirty="0" err="1">
              <a:solidFill>
                <a:schemeClr val="tx1"/>
              </a:solidFill>
              <a:latin typeface="Times New Roman" panose="02020603050405020304" pitchFamily="18" charset="0"/>
              <a:cs typeface="Times New Roman" panose="02020603050405020304" pitchFamily="18" charset="0"/>
            </a:rPr>
            <a:t>visuomenei</a:t>
          </a:r>
          <a:r>
            <a:rPr lang="en-US" sz="2700" kern="1200" dirty="0">
              <a:solidFill>
                <a:schemeClr val="tx1"/>
              </a:solidFill>
              <a:latin typeface="Times New Roman" panose="02020603050405020304" pitchFamily="18" charset="0"/>
              <a:cs typeface="Times New Roman" panose="02020603050405020304" pitchFamily="18" charset="0"/>
            </a:rPr>
            <a:t>.</a:t>
          </a:r>
        </a:p>
      </dsp:txBody>
      <dsp:txXfrm>
        <a:off x="0" y="2586992"/>
        <a:ext cx="8596312" cy="129254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062988-ACB8-4D3F-A990-910E89350073}">
      <dsp:nvSpPr>
        <dsp:cNvPr id="0" name=""/>
        <dsp:cNvSpPr/>
      </dsp:nvSpPr>
      <dsp:spPr>
        <a:xfrm>
          <a:off x="3226336" y="757899"/>
          <a:ext cx="582359" cy="91440"/>
        </a:xfrm>
        <a:custGeom>
          <a:avLst/>
          <a:gdLst/>
          <a:ahLst/>
          <a:cxnLst/>
          <a:rect l="0" t="0" r="0" b="0"/>
          <a:pathLst>
            <a:path>
              <a:moveTo>
                <a:pt x="0" y="45720"/>
              </a:moveTo>
              <a:lnTo>
                <a:pt x="582359" y="45720"/>
              </a:lnTo>
            </a:path>
          </a:pathLst>
        </a:custGeom>
        <a:noFill/>
        <a:ln w="12700"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02192" y="800551"/>
        <a:ext cx="30647" cy="6135"/>
      </dsp:txXfrm>
    </dsp:sp>
    <dsp:sp modelId="{C1BEA8AF-C5D1-444B-A2FF-A366B2B39C86}">
      <dsp:nvSpPr>
        <dsp:cNvPr id="0" name=""/>
        <dsp:cNvSpPr/>
      </dsp:nvSpPr>
      <dsp:spPr>
        <a:xfrm>
          <a:off x="563095" y="4107"/>
          <a:ext cx="2665040" cy="1599024"/>
        </a:xfrm>
        <a:prstGeom prst="rect">
          <a:avLst/>
        </a:prstGeom>
        <a:solidFill>
          <a:schemeClr val="accent2">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0589" tIns="137076" rIns="130589" bIns="137076" numCol="1" spcCol="1270" anchor="ctr" anchorCtr="0">
          <a:noAutofit/>
        </a:bodyPr>
        <a:lstStyle/>
        <a:p>
          <a:pPr marL="0" lvl="0" indent="0" algn="ctr" defTabSz="533400">
            <a:lnSpc>
              <a:spcPct val="90000"/>
            </a:lnSpc>
            <a:spcBef>
              <a:spcPct val="0"/>
            </a:spcBef>
            <a:spcAft>
              <a:spcPct val="35000"/>
            </a:spcAft>
            <a:buNone/>
          </a:pPr>
          <a:r>
            <a:rPr lang="lt-LT" sz="1200" kern="1200" dirty="0">
              <a:solidFill>
                <a:schemeClr val="tx1"/>
              </a:solidFill>
              <a:latin typeface="Times New Roman" panose="02020603050405020304" pitchFamily="18" charset="0"/>
              <a:cs typeface="Times New Roman" panose="02020603050405020304" pitchFamily="18" charset="0"/>
            </a:rPr>
            <a:t>2025 m. įvyko 5 Kaišiadorių nevyriausybinių organizacijų tarybos susirinkimai:</a:t>
          </a:r>
          <a:endParaRPr lang="en-US" sz="1200" kern="1200" dirty="0">
            <a:solidFill>
              <a:schemeClr val="tx1"/>
            </a:solidFill>
            <a:latin typeface="Times New Roman" panose="02020603050405020304" pitchFamily="18" charset="0"/>
            <a:cs typeface="Times New Roman" panose="02020603050405020304" pitchFamily="18" charset="0"/>
          </a:endParaRPr>
        </a:p>
      </dsp:txBody>
      <dsp:txXfrm>
        <a:off x="563095" y="4107"/>
        <a:ext cx="2665040" cy="1599024"/>
      </dsp:txXfrm>
    </dsp:sp>
    <dsp:sp modelId="{924449BF-9B6E-40F2-84ED-84DEA1600C14}">
      <dsp:nvSpPr>
        <dsp:cNvPr id="0" name=""/>
        <dsp:cNvSpPr/>
      </dsp:nvSpPr>
      <dsp:spPr>
        <a:xfrm>
          <a:off x="6504336" y="757899"/>
          <a:ext cx="582359" cy="91440"/>
        </a:xfrm>
        <a:custGeom>
          <a:avLst/>
          <a:gdLst/>
          <a:ahLst/>
          <a:cxnLst/>
          <a:rect l="0" t="0" r="0" b="0"/>
          <a:pathLst>
            <a:path>
              <a:moveTo>
                <a:pt x="0" y="45720"/>
              </a:moveTo>
              <a:lnTo>
                <a:pt x="582359" y="45720"/>
              </a:lnTo>
            </a:path>
          </a:pathLst>
        </a:custGeom>
        <a:noFill/>
        <a:ln w="12700"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780192" y="800551"/>
        <a:ext cx="30647" cy="6135"/>
      </dsp:txXfrm>
    </dsp:sp>
    <dsp:sp modelId="{A32DD539-1917-4A5E-8DC5-383F74AB37FB}">
      <dsp:nvSpPr>
        <dsp:cNvPr id="0" name=""/>
        <dsp:cNvSpPr/>
      </dsp:nvSpPr>
      <dsp:spPr>
        <a:xfrm>
          <a:off x="3841096" y="4107"/>
          <a:ext cx="2665040" cy="1599024"/>
        </a:xfrm>
        <a:prstGeom prst="rect">
          <a:avLst/>
        </a:prstGeom>
        <a:solidFill>
          <a:schemeClr val="accent2">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0589" tIns="137076" rIns="130589" bIns="137076" numCol="1" spcCol="1270" anchor="ctr" anchorCtr="0">
          <a:noAutofit/>
        </a:bodyPr>
        <a:lstStyle/>
        <a:p>
          <a:pPr marL="0" lvl="0" indent="0" algn="ctr" defTabSz="533400">
            <a:lnSpc>
              <a:spcPct val="90000"/>
            </a:lnSpc>
            <a:spcBef>
              <a:spcPct val="0"/>
            </a:spcBef>
            <a:spcAft>
              <a:spcPct val="35000"/>
            </a:spcAft>
            <a:buNone/>
          </a:pPr>
          <a:r>
            <a:rPr lang="lt-LT" sz="1200" kern="1200" dirty="0">
              <a:solidFill>
                <a:schemeClr val="tx1"/>
              </a:solidFill>
              <a:latin typeface="Times New Roman" panose="02020603050405020304" pitchFamily="18" charset="0"/>
              <a:cs typeface="Times New Roman" panose="02020603050405020304" pitchFamily="18" charset="0"/>
            </a:rPr>
            <a:t>2025-01-08 svarstyta </a:t>
          </a:r>
          <a:r>
            <a:rPr lang="lt-LT" sz="1200" b="0" i="0" kern="1200" dirty="0">
              <a:solidFill>
                <a:schemeClr val="tx1"/>
              </a:solidFill>
              <a:effectLst/>
              <a:latin typeface="Times New Roman" panose="02020603050405020304" pitchFamily="18" charset="0"/>
              <a:cs typeface="Times New Roman" panose="02020603050405020304" pitchFamily="18" charset="0"/>
            </a:rPr>
            <a:t>NIPC rekomendacijos Kaišiadorių rajono savivaldybės nevyriausybinių organizacijų tarybai. </a:t>
          </a:r>
          <a:endParaRPr lang="en-US" sz="1200" kern="1200" dirty="0">
            <a:solidFill>
              <a:schemeClr val="tx1"/>
            </a:solidFill>
            <a:latin typeface="Times New Roman" panose="02020603050405020304" pitchFamily="18" charset="0"/>
            <a:cs typeface="Times New Roman" panose="02020603050405020304" pitchFamily="18" charset="0"/>
          </a:endParaRPr>
        </a:p>
      </dsp:txBody>
      <dsp:txXfrm>
        <a:off x="3841096" y="4107"/>
        <a:ext cx="2665040" cy="1599024"/>
      </dsp:txXfrm>
    </dsp:sp>
    <dsp:sp modelId="{F01A7363-ED73-4CE8-87E4-06BEE6615C66}">
      <dsp:nvSpPr>
        <dsp:cNvPr id="0" name=""/>
        <dsp:cNvSpPr/>
      </dsp:nvSpPr>
      <dsp:spPr>
        <a:xfrm>
          <a:off x="1895616" y="1601331"/>
          <a:ext cx="6556000" cy="582359"/>
        </a:xfrm>
        <a:custGeom>
          <a:avLst/>
          <a:gdLst/>
          <a:ahLst/>
          <a:cxnLst/>
          <a:rect l="0" t="0" r="0" b="0"/>
          <a:pathLst>
            <a:path>
              <a:moveTo>
                <a:pt x="6556000" y="0"/>
              </a:moveTo>
              <a:lnTo>
                <a:pt x="6556000" y="308279"/>
              </a:lnTo>
              <a:lnTo>
                <a:pt x="0" y="308279"/>
              </a:lnTo>
              <a:lnTo>
                <a:pt x="0" y="582359"/>
              </a:lnTo>
            </a:path>
          </a:pathLst>
        </a:custGeom>
        <a:noFill/>
        <a:ln w="12700"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09001" y="1889443"/>
        <a:ext cx="329229" cy="6135"/>
      </dsp:txXfrm>
    </dsp:sp>
    <dsp:sp modelId="{FC1E13FF-B7F4-4DB7-929B-F1835383B817}">
      <dsp:nvSpPr>
        <dsp:cNvPr id="0" name=""/>
        <dsp:cNvSpPr/>
      </dsp:nvSpPr>
      <dsp:spPr>
        <a:xfrm>
          <a:off x="7119096" y="4107"/>
          <a:ext cx="2665040" cy="1599024"/>
        </a:xfrm>
        <a:prstGeom prst="rect">
          <a:avLst/>
        </a:prstGeom>
        <a:solidFill>
          <a:schemeClr val="accent2">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0589" tIns="137076" rIns="130589" bIns="137076" numCol="1" spcCol="1270" anchor="ctr" anchorCtr="0">
          <a:noAutofit/>
        </a:bodyPr>
        <a:lstStyle/>
        <a:p>
          <a:pPr marL="0" lvl="0" indent="0" algn="ctr" defTabSz="533400">
            <a:lnSpc>
              <a:spcPct val="90000"/>
            </a:lnSpc>
            <a:spcBef>
              <a:spcPct val="0"/>
            </a:spcBef>
            <a:spcAft>
              <a:spcPct val="35000"/>
            </a:spcAft>
            <a:buNone/>
          </a:pPr>
          <a:r>
            <a:rPr lang="lt-LT" sz="1200" kern="1200" dirty="0">
              <a:solidFill>
                <a:schemeClr val="tx1"/>
              </a:solidFill>
              <a:latin typeface="Times New Roman" panose="02020603050405020304" pitchFamily="18" charset="0"/>
              <a:cs typeface="Times New Roman" panose="02020603050405020304" pitchFamily="18" charset="0"/>
            </a:rPr>
            <a:t>2025-01-20 svarstyta </a:t>
          </a:r>
          <a:r>
            <a:rPr lang="lt-LT" sz="1200" b="0" i="0" kern="1200" dirty="0">
              <a:solidFill>
                <a:schemeClr val="tx1"/>
              </a:solidFill>
              <a:effectLst/>
              <a:latin typeface="Times New Roman" panose="02020603050405020304" pitchFamily="18" charset="0"/>
              <a:cs typeface="Times New Roman" panose="02020603050405020304" pitchFamily="18" charset="0"/>
            </a:rPr>
            <a:t>galimybės Kaišiadorių rajono savivaldybei nepavaldžias nevyriausybines institucijas  įtraukti į socialinės srities viešųjų paslaugų teikimą savivaldybėje. </a:t>
          </a:r>
          <a:endParaRPr lang="en-US" sz="1200" kern="1200" dirty="0">
            <a:solidFill>
              <a:schemeClr val="tx1"/>
            </a:solidFill>
            <a:latin typeface="Times New Roman" panose="02020603050405020304" pitchFamily="18" charset="0"/>
            <a:cs typeface="Times New Roman" panose="02020603050405020304" pitchFamily="18" charset="0"/>
          </a:endParaRPr>
        </a:p>
      </dsp:txBody>
      <dsp:txXfrm>
        <a:off x="7119096" y="4107"/>
        <a:ext cx="2665040" cy="1599024"/>
      </dsp:txXfrm>
    </dsp:sp>
    <dsp:sp modelId="{8836763B-254C-4009-B4C5-C543980F9782}">
      <dsp:nvSpPr>
        <dsp:cNvPr id="0" name=""/>
        <dsp:cNvSpPr/>
      </dsp:nvSpPr>
      <dsp:spPr>
        <a:xfrm>
          <a:off x="3226336" y="2969883"/>
          <a:ext cx="582359" cy="91440"/>
        </a:xfrm>
        <a:custGeom>
          <a:avLst/>
          <a:gdLst/>
          <a:ahLst/>
          <a:cxnLst/>
          <a:rect l="0" t="0" r="0" b="0"/>
          <a:pathLst>
            <a:path>
              <a:moveTo>
                <a:pt x="0" y="45720"/>
              </a:moveTo>
              <a:lnTo>
                <a:pt x="582359" y="45720"/>
              </a:lnTo>
            </a:path>
          </a:pathLst>
        </a:custGeom>
        <a:noFill/>
        <a:ln w="12700"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02192" y="3012535"/>
        <a:ext cx="30647" cy="6135"/>
      </dsp:txXfrm>
    </dsp:sp>
    <dsp:sp modelId="{1E01F77D-0FBF-48FD-A22B-A2CA33A637D3}">
      <dsp:nvSpPr>
        <dsp:cNvPr id="0" name=""/>
        <dsp:cNvSpPr/>
      </dsp:nvSpPr>
      <dsp:spPr>
        <a:xfrm>
          <a:off x="563095" y="2216091"/>
          <a:ext cx="2665040" cy="1599024"/>
        </a:xfrm>
        <a:prstGeom prst="rect">
          <a:avLst/>
        </a:prstGeom>
        <a:solidFill>
          <a:schemeClr val="accent2">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0589" tIns="137076" rIns="130589" bIns="137076" numCol="1" spcCol="1270" anchor="ctr" anchorCtr="0">
          <a:noAutofit/>
        </a:bodyPr>
        <a:lstStyle/>
        <a:p>
          <a:pPr marL="0" lvl="0" indent="0" algn="ctr" defTabSz="533400">
            <a:lnSpc>
              <a:spcPct val="90000"/>
            </a:lnSpc>
            <a:spcBef>
              <a:spcPct val="0"/>
            </a:spcBef>
            <a:spcAft>
              <a:spcPct val="35000"/>
            </a:spcAft>
            <a:buNone/>
          </a:pPr>
          <a:r>
            <a:rPr lang="lt-LT" sz="1200" kern="1200" dirty="0">
              <a:solidFill>
                <a:schemeClr val="tx1"/>
              </a:solidFill>
              <a:latin typeface="Times New Roman" panose="02020603050405020304" pitchFamily="18" charset="0"/>
              <a:cs typeface="Times New Roman" panose="02020603050405020304" pitchFamily="18" charset="0"/>
            </a:rPr>
            <a:t>2025-02-03 patvirtintas </a:t>
          </a:r>
          <a:r>
            <a:rPr lang="lt-LT" sz="1200" b="0" i="0" kern="1200" dirty="0">
              <a:solidFill>
                <a:schemeClr val="tx1"/>
              </a:solidFill>
              <a:effectLst/>
              <a:latin typeface="Times New Roman" panose="02020603050405020304" pitchFamily="18" charset="0"/>
              <a:cs typeface="Times New Roman" panose="02020603050405020304" pitchFamily="18" charset="0"/>
            </a:rPr>
            <a:t>Kaišiadorių rajono savivaldybės nevyriausybinių organizacijų tarybos 2025 m. veiklos planas.</a:t>
          </a:r>
          <a:endParaRPr lang="en-US" sz="1200" kern="1200" dirty="0">
            <a:solidFill>
              <a:schemeClr val="tx1"/>
            </a:solidFill>
            <a:latin typeface="Times New Roman" panose="02020603050405020304" pitchFamily="18" charset="0"/>
            <a:cs typeface="Times New Roman" panose="02020603050405020304" pitchFamily="18" charset="0"/>
          </a:endParaRPr>
        </a:p>
      </dsp:txBody>
      <dsp:txXfrm>
        <a:off x="563095" y="2216091"/>
        <a:ext cx="2665040" cy="1599024"/>
      </dsp:txXfrm>
    </dsp:sp>
    <dsp:sp modelId="{39D49367-257C-4B54-AE31-3CCC1A368612}">
      <dsp:nvSpPr>
        <dsp:cNvPr id="0" name=""/>
        <dsp:cNvSpPr/>
      </dsp:nvSpPr>
      <dsp:spPr>
        <a:xfrm>
          <a:off x="6504336" y="2969883"/>
          <a:ext cx="582359" cy="91440"/>
        </a:xfrm>
        <a:custGeom>
          <a:avLst/>
          <a:gdLst/>
          <a:ahLst/>
          <a:cxnLst/>
          <a:rect l="0" t="0" r="0" b="0"/>
          <a:pathLst>
            <a:path>
              <a:moveTo>
                <a:pt x="0" y="45720"/>
              </a:moveTo>
              <a:lnTo>
                <a:pt x="582359" y="45720"/>
              </a:lnTo>
            </a:path>
          </a:pathLst>
        </a:custGeom>
        <a:noFill/>
        <a:ln w="12700"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l-PL" sz="500" kern="1200"/>
        </a:p>
      </dsp:txBody>
      <dsp:txXfrm>
        <a:off x="6780192" y="3012535"/>
        <a:ext cx="30647" cy="6135"/>
      </dsp:txXfrm>
    </dsp:sp>
    <dsp:sp modelId="{77C80951-D9C9-4D22-9CCD-E5FF093FAE15}">
      <dsp:nvSpPr>
        <dsp:cNvPr id="0" name=""/>
        <dsp:cNvSpPr/>
      </dsp:nvSpPr>
      <dsp:spPr>
        <a:xfrm>
          <a:off x="3841096" y="2216091"/>
          <a:ext cx="2665040" cy="1599024"/>
        </a:xfrm>
        <a:prstGeom prst="rect">
          <a:avLst/>
        </a:prstGeom>
        <a:solidFill>
          <a:schemeClr val="accent2">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0589" tIns="137076" rIns="130589" bIns="137076" numCol="1" spcCol="1270" anchor="ctr" anchorCtr="0">
          <a:noAutofit/>
        </a:bodyPr>
        <a:lstStyle/>
        <a:p>
          <a:pPr marL="0" lvl="0" indent="0" algn="ctr" defTabSz="533400">
            <a:lnSpc>
              <a:spcPct val="90000"/>
            </a:lnSpc>
            <a:spcBef>
              <a:spcPct val="0"/>
            </a:spcBef>
            <a:spcAft>
              <a:spcPct val="35000"/>
            </a:spcAft>
            <a:buNone/>
          </a:pPr>
          <a:r>
            <a:rPr lang="lt-LT" sz="1200" kern="1200" dirty="0">
              <a:solidFill>
                <a:schemeClr val="tx1"/>
              </a:solidFill>
              <a:latin typeface="Times New Roman" panose="02020603050405020304" pitchFamily="18" charset="0"/>
              <a:cs typeface="Times New Roman" panose="02020603050405020304" pitchFamily="18" charset="0"/>
            </a:rPr>
            <a:t>2025-06-27 aptartas raštas </a:t>
          </a:r>
          <a:r>
            <a:rPr lang="lt-LT" sz="1200" b="0" i="0" kern="1200" dirty="0">
              <a:solidFill>
                <a:schemeClr val="tx1"/>
              </a:solidFill>
              <a:effectLst/>
              <a:latin typeface="Times New Roman" panose="02020603050405020304" pitchFamily="18" charset="0"/>
              <a:cs typeface="Times New Roman" panose="02020603050405020304" pitchFamily="18" charset="0"/>
            </a:rPr>
            <a:t>apie bendradarbiavimo galimybes ir tolimesnius veiksmus.</a:t>
          </a:r>
        </a:p>
        <a:p>
          <a:pPr marL="0" lvl="0" indent="0" algn="ctr" defTabSz="533400">
            <a:lnSpc>
              <a:spcPct val="90000"/>
            </a:lnSpc>
            <a:spcBef>
              <a:spcPct val="0"/>
            </a:spcBef>
            <a:spcAft>
              <a:spcPct val="35000"/>
            </a:spcAft>
            <a:buNone/>
          </a:pPr>
          <a:r>
            <a:rPr lang="lt-LT" sz="1200" b="0" i="0" kern="1200" dirty="0">
              <a:solidFill>
                <a:schemeClr val="tx1"/>
              </a:solidFill>
              <a:effectLst/>
              <a:latin typeface="Times New Roman" panose="02020603050405020304" pitchFamily="18" charset="0"/>
              <a:cs typeface="Times New Roman" panose="02020603050405020304" pitchFamily="18" charset="0"/>
            </a:rPr>
            <a:t>Diskusija apie savanorystės metų paminėjimo šventės organizavimą ir minėjimo būdus.</a:t>
          </a:r>
        </a:p>
        <a:p>
          <a:pPr marL="0" lvl="0" indent="0" algn="ctr" defTabSz="533400">
            <a:lnSpc>
              <a:spcPct val="90000"/>
            </a:lnSpc>
            <a:spcBef>
              <a:spcPct val="0"/>
            </a:spcBef>
            <a:spcAft>
              <a:spcPct val="35000"/>
            </a:spcAft>
            <a:buNone/>
          </a:pPr>
          <a:r>
            <a:rPr lang="lt-LT" sz="1200" b="0" i="0" kern="1200" dirty="0">
              <a:solidFill>
                <a:schemeClr val="tx1"/>
              </a:solidFill>
              <a:effectLst/>
              <a:latin typeface="Times New Roman" panose="02020603050405020304" pitchFamily="18" charset="0"/>
              <a:cs typeface="Times New Roman" panose="02020603050405020304" pitchFamily="18" charset="0"/>
            </a:rPr>
            <a:t>Informacija apie kadencijos pabaigą ir artėjančius rinkimus: procesas, terminai ir pasirengimas.</a:t>
          </a:r>
          <a:endParaRPr lang="en-US" sz="1200" kern="1200" dirty="0">
            <a:solidFill>
              <a:schemeClr val="tx1"/>
            </a:solidFill>
            <a:latin typeface="Times New Roman" panose="02020603050405020304" pitchFamily="18" charset="0"/>
            <a:cs typeface="Times New Roman" panose="02020603050405020304" pitchFamily="18" charset="0"/>
          </a:endParaRPr>
        </a:p>
      </dsp:txBody>
      <dsp:txXfrm>
        <a:off x="3841096" y="2216091"/>
        <a:ext cx="2665040" cy="1599024"/>
      </dsp:txXfrm>
    </dsp:sp>
    <dsp:sp modelId="{11859E6B-D858-4D6F-BB79-C6E51874FA9A}">
      <dsp:nvSpPr>
        <dsp:cNvPr id="0" name=""/>
        <dsp:cNvSpPr/>
      </dsp:nvSpPr>
      <dsp:spPr>
        <a:xfrm>
          <a:off x="1895616" y="3813315"/>
          <a:ext cx="6556000" cy="582359"/>
        </a:xfrm>
        <a:custGeom>
          <a:avLst/>
          <a:gdLst/>
          <a:ahLst/>
          <a:cxnLst/>
          <a:rect l="0" t="0" r="0" b="0"/>
          <a:pathLst>
            <a:path>
              <a:moveTo>
                <a:pt x="6556000" y="0"/>
              </a:moveTo>
              <a:lnTo>
                <a:pt x="6556000" y="308279"/>
              </a:lnTo>
              <a:lnTo>
                <a:pt x="0" y="308279"/>
              </a:lnTo>
              <a:lnTo>
                <a:pt x="0" y="582359"/>
              </a:lnTo>
            </a:path>
          </a:pathLst>
        </a:custGeom>
        <a:noFill/>
        <a:ln w="12700"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lt-LT" sz="500" kern="1200"/>
        </a:p>
      </dsp:txBody>
      <dsp:txXfrm>
        <a:off x="5009001" y="4101427"/>
        <a:ext cx="329229" cy="6135"/>
      </dsp:txXfrm>
    </dsp:sp>
    <dsp:sp modelId="{105C9654-1DBD-4F10-BB18-491837A85B3B}">
      <dsp:nvSpPr>
        <dsp:cNvPr id="0" name=""/>
        <dsp:cNvSpPr/>
      </dsp:nvSpPr>
      <dsp:spPr>
        <a:xfrm>
          <a:off x="7119096" y="2216091"/>
          <a:ext cx="2665040" cy="1599024"/>
        </a:xfrm>
        <a:prstGeom prst="rect">
          <a:avLst/>
        </a:prstGeom>
        <a:solidFill>
          <a:schemeClr val="accent2">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0589" tIns="137076" rIns="130589" bIns="137076" numCol="1" spcCol="1270" anchor="ctr" anchorCtr="0">
          <a:noAutofit/>
        </a:bodyPr>
        <a:lstStyle/>
        <a:p>
          <a:pPr marL="0" lvl="0" indent="0" algn="ctr" defTabSz="533400">
            <a:lnSpc>
              <a:spcPct val="90000"/>
            </a:lnSpc>
            <a:spcBef>
              <a:spcPct val="0"/>
            </a:spcBef>
            <a:spcAft>
              <a:spcPct val="35000"/>
            </a:spcAft>
            <a:buNone/>
          </a:pPr>
          <a:r>
            <a:rPr lang="lt-LT" sz="1200" kern="1200" dirty="0">
              <a:solidFill>
                <a:schemeClr val="tx1"/>
              </a:solidFill>
              <a:latin typeface="Times New Roman" panose="02020603050405020304" pitchFamily="18" charset="0"/>
              <a:cs typeface="Times New Roman" panose="02020603050405020304" pitchFamily="18" charset="0"/>
            </a:rPr>
            <a:t>2025-12-01 įvyko K</a:t>
          </a:r>
          <a:r>
            <a:rPr lang="lt-LT" sz="1200" b="0" i="0" kern="1200" dirty="0">
              <a:solidFill>
                <a:schemeClr val="tx1"/>
              </a:solidFill>
              <a:latin typeface="Times New Roman" panose="02020603050405020304" pitchFamily="18" charset="0"/>
              <a:cs typeface="Times New Roman" panose="02020603050405020304" pitchFamily="18" charset="0"/>
            </a:rPr>
            <a:t>aišiadorių rajono savivaldybės nevyriausybinių organizacijų pirmasis tarybos posėdis po tarybos išrinkimo (2025 m. lapkričio 27 d. Kaišiadorių rajono savivaldybės tarybos sprendimas Nr. V17E-275. Susitikimo metu įvyko: pirmininko išrinkimas, pirmininko pavaduotojo išrinkimas, posėdžių sekretoriaus paskyrimas.</a:t>
          </a:r>
          <a:endParaRPr lang="en-US" sz="1200" kern="1200" dirty="0">
            <a:solidFill>
              <a:schemeClr val="tx1"/>
            </a:solidFill>
            <a:latin typeface="Times New Roman" panose="02020603050405020304" pitchFamily="18" charset="0"/>
            <a:cs typeface="Times New Roman" panose="02020603050405020304" pitchFamily="18" charset="0"/>
          </a:endParaRPr>
        </a:p>
      </dsp:txBody>
      <dsp:txXfrm>
        <a:off x="7119096" y="2216091"/>
        <a:ext cx="2665040" cy="1599024"/>
      </dsp:txXfrm>
    </dsp:sp>
    <dsp:sp modelId="{8EA091EA-A282-413D-B21E-7EDEE211C80C}">
      <dsp:nvSpPr>
        <dsp:cNvPr id="0" name=""/>
        <dsp:cNvSpPr/>
      </dsp:nvSpPr>
      <dsp:spPr>
        <a:xfrm>
          <a:off x="563095" y="4428075"/>
          <a:ext cx="2665040" cy="1599024"/>
        </a:xfrm>
        <a:prstGeom prst="rect">
          <a:avLst/>
        </a:prstGeom>
        <a:solidFill>
          <a:schemeClr val="accent2">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0589" tIns="137076" rIns="130589" bIns="137076" numCol="1" spcCol="1270" anchor="ctr" anchorCtr="0">
          <a:noAutofit/>
        </a:bodyPr>
        <a:lstStyle/>
        <a:p>
          <a:pPr marL="0" lvl="0" indent="0" algn="ctr" defTabSz="533400">
            <a:lnSpc>
              <a:spcPct val="90000"/>
            </a:lnSpc>
            <a:spcBef>
              <a:spcPct val="0"/>
            </a:spcBef>
            <a:spcAft>
              <a:spcPct val="35000"/>
            </a:spcAft>
            <a:buNone/>
          </a:pPr>
          <a:r>
            <a:rPr lang="lt-LT" sz="1200" kern="1200" dirty="0">
              <a:solidFill>
                <a:schemeClr val="tx1"/>
              </a:solidFill>
              <a:latin typeface="Times New Roman" panose="02020603050405020304" pitchFamily="18" charset="0"/>
              <a:cs typeface="Times New Roman" panose="02020603050405020304" pitchFamily="18" charset="0"/>
            </a:rPr>
            <a:t>2025 m. NVO tarybos narys dalyvavo Kaišiadorių rajono savivaldybės gyventojų iniciatyvų darbo grupėje</a:t>
          </a:r>
          <a:endParaRPr lang="en-US" sz="1200" kern="1200" dirty="0">
            <a:solidFill>
              <a:schemeClr val="tx1"/>
            </a:solidFill>
            <a:latin typeface="Times New Roman" panose="02020603050405020304" pitchFamily="18" charset="0"/>
            <a:cs typeface="Times New Roman" panose="02020603050405020304" pitchFamily="18" charset="0"/>
          </a:endParaRPr>
        </a:p>
      </dsp:txBody>
      <dsp:txXfrm>
        <a:off x="563095" y="4428075"/>
        <a:ext cx="2665040" cy="159902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35DF3B-75AC-48B4-8655-79DA313745F9}">
      <dsp:nvSpPr>
        <dsp:cNvPr id="0" name=""/>
        <dsp:cNvSpPr/>
      </dsp:nvSpPr>
      <dsp:spPr>
        <a:xfrm>
          <a:off x="0" y="0"/>
          <a:ext cx="4429865" cy="1746347"/>
        </a:xfrm>
        <a:prstGeom prst="roundRect">
          <a:avLst>
            <a:gd name="adj" fmla="val 10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lt-LT" sz="1800" b="0" kern="1200" dirty="0">
              <a:solidFill>
                <a:schemeClr val="tx1"/>
              </a:solidFill>
              <a:latin typeface="Times New Roman" panose="02020603050405020304" pitchFamily="18" charset="0"/>
              <a:cs typeface="Times New Roman" panose="02020603050405020304" pitchFamily="18" charset="0"/>
            </a:rPr>
            <a:t>Kaišiadorių rajono savivaldybės NVO tarybos atstovai dalyvavo istoriniame NVO tarybų susitikime Zarasuose</a:t>
          </a:r>
        </a:p>
      </dsp:txBody>
      <dsp:txXfrm>
        <a:off x="51149" y="51149"/>
        <a:ext cx="2624878" cy="1644049"/>
      </dsp:txXfrm>
    </dsp:sp>
    <dsp:sp modelId="{97E2F9D3-5F1A-4590-AE3C-DFE72C65A74E}">
      <dsp:nvSpPr>
        <dsp:cNvPr id="0" name=""/>
        <dsp:cNvSpPr/>
      </dsp:nvSpPr>
      <dsp:spPr>
        <a:xfrm>
          <a:off x="781741" y="2134425"/>
          <a:ext cx="4429865" cy="1746347"/>
        </a:xfrm>
        <a:prstGeom prst="roundRect">
          <a:avLst>
            <a:gd name="adj" fmla="val 10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lt-LT" sz="1000" b="0" kern="1200" dirty="0">
              <a:solidFill>
                <a:schemeClr val="tx1"/>
              </a:solidFill>
              <a:latin typeface="Times New Roman" panose="02020603050405020304" pitchFamily="18" charset="0"/>
              <a:cs typeface="Times New Roman" panose="02020603050405020304" pitchFamily="18" charset="0"/>
            </a:rPr>
            <a:t>Spalio 15 d. Zarasuose įvykęs pirmasis Lietuvoje NVO tarybų susitikimas sulaukė didelio dalyvių susidomėjimo ir tapo reikšmingu žingsniu stiprinant pilietinę visuomenę mūsų šalyje. </a:t>
          </a:r>
          <a:endParaRPr lang="en-US" sz="1000" b="0" kern="1200" dirty="0">
            <a:solidFill>
              <a:schemeClr val="tx1"/>
            </a:solidFill>
            <a:latin typeface="Times New Roman" panose="02020603050405020304" pitchFamily="18" charset="0"/>
            <a:cs typeface="Times New Roman" panose="02020603050405020304" pitchFamily="18" charset="0"/>
          </a:endParaRPr>
        </a:p>
        <a:p>
          <a:pPr marL="0" lvl="0" indent="0" algn="l" defTabSz="444500">
            <a:lnSpc>
              <a:spcPct val="90000"/>
            </a:lnSpc>
            <a:spcBef>
              <a:spcPct val="0"/>
            </a:spcBef>
            <a:spcAft>
              <a:spcPct val="35000"/>
            </a:spcAft>
            <a:buNone/>
          </a:pPr>
          <a:r>
            <a:rPr lang="lt-LT" sz="1000" b="0" kern="1200" dirty="0">
              <a:solidFill>
                <a:schemeClr val="tx1"/>
              </a:solidFill>
              <a:latin typeface="Times New Roman" panose="02020603050405020304" pitchFamily="18" charset="0"/>
              <a:cs typeface="Times New Roman" panose="02020603050405020304" pitchFamily="18" charset="0"/>
            </a:rPr>
            <a:t>NVO tarybų sąskrydžio metu, pradedant neformaliais pusryčiais bendruomenėse ir baigiant oficialiomis diskusijomis Zarasų savivaldybės viešojoje bibliotekoje, susirinko atstovai iš įvairių Lietuvos savivaldybių, tarp jų – ir Kaišiadorių rajono. </a:t>
          </a:r>
        </a:p>
      </dsp:txBody>
      <dsp:txXfrm>
        <a:off x="832890" y="2185574"/>
        <a:ext cx="2410700" cy="1644049"/>
      </dsp:txXfrm>
    </dsp:sp>
    <dsp:sp modelId="{286D9D09-0161-4257-93D3-EEC8A05E2C9E}">
      <dsp:nvSpPr>
        <dsp:cNvPr id="0" name=""/>
        <dsp:cNvSpPr/>
      </dsp:nvSpPr>
      <dsp:spPr>
        <a:xfrm>
          <a:off x="3294739" y="1372823"/>
          <a:ext cx="1135126" cy="1135126"/>
        </a:xfrm>
        <a:prstGeom prst="downArrow">
          <a:avLst>
            <a:gd name="adj1" fmla="val 55000"/>
            <a:gd name="adj2" fmla="val 45000"/>
          </a:avLst>
        </a:prstGeom>
        <a:solidFill>
          <a:schemeClr val="accent2">
            <a:alpha val="90000"/>
            <a:tint val="40000"/>
            <a:hueOff val="0"/>
            <a:satOff val="0"/>
            <a:lumOff val="0"/>
            <a:alphaOff val="0"/>
          </a:schemeClr>
        </a:solidFill>
        <a:ln w="12700" cap="rnd" cmpd="sng" algn="ctr">
          <a:solidFill>
            <a:schemeClr val="accent2">
              <a:alpha val="90000"/>
              <a:tint val="40000"/>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lt-LT" sz="3600" kern="1200"/>
        </a:p>
      </dsp:txBody>
      <dsp:txXfrm>
        <a:off x="3550142" y="1372823"/>
        <a:ext cx="624320" cy="85418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300379-C44F-4267-B634-3119647C3CC4}">
      <dsp:nvSpPr>
        <dsp:cNvPr id="0" name=""/>
        <dsp:cNvSpPr/>
      </dsp:nvSpPr>
      <dsp:spPr>
        <a:xfrm>
          <a:off x="0" y="0"/>
          <a:ext cx="6645176" cy="0"/>
        </a:xfrm>
        <a:prstGeom prst="line">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8A97D32E-0E7A-49E7-9CB5-E1A59A553CB1}">
      <dsp:nvSpPr>
        <dsp:cNvPr id="0" name=""/>
        <dsp:cNvSpPr/>
      </dsp:nvSpPr>
      <dsp:spPr>
        <a:xfrm>
          <a:off x="0" y="0"/>
          <a:ext cx="6645176" cy="20836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ctr" defTabSz="1155700">
            <a:lnSpc>
              <a:spcPct val="90000"/>
            </a:lnSpc>
            <a:spcBef>
              <a:spcPct val="0"/>
            </a:spcBef>
            <a:spcAft>
              <a:spcPct val="35000"/>
            </a:spcAft>
            <a:buNone/>
          </a:pPr>
          <a:r>
            <a:rPr lang="pl-PL" sz="2600" b="0" kern="1200" dirty="0">
              <a:latin typeface="Times New Roman" panose="02020603050405020304" pitchFamily="18" charset="0"/>
              <a:cs typeface="Times New Roman" panose="02020603050405020304" pitchFamily="18" charset="0"/>
            </a:rPr>
            <a:t>Kaišiadorių rajono </a:t>
          </a:r>
          <a:r>
            <a:rPr lang="pl-PL" sz="2600" b="0" kern="1200" dirty="0" err="1">
              <a:latin typeface="Times New Roman" panose="02020603050405020304" pitchFamily="18" charset="0"/>
              <a:cs typeface="Times New Roman" panose="02020603050405020304" pitchFamily="18" charset="0"/>
            </a:rPr>
            <a:t>Savanorystės</a:t>
          </a:r>
          <a:r>
            <a:rPr lang="pl-PL" sz="2600" b="0" kern="1200" dirty="0">
              <a:latin typeface="Times New Roman" panose="02020603050405020304" pitchFamily="18" charset="0"/>
              <a:cs typeface="Times New Roman" panose="02020603050405020304" pitchFamily="18" charset="0"/>
            </a:rPr>
            <a:t> </a:t>
          </a:r>
          <a:r>
            <a:rPr lang="pl-PL" sz="2600" b="0" kern="1200" dirty="0" err="1">
              <a:latin typeface="Times New Roman" panose="02020603050405020304" pitchFamily="18" charset="0"/>
              <a:cs typeface="Times New Roman" panose="02020603050405020304" pitchFamily="18" charset="0"/>
            </a:rPr>
            <a:t>metų</a:t>
          </a:r>
          <a:r>
            <a:rPr lang="pl-PL" sz="2600" b="0" kern="1200" dirty="0">
              <a:latin typeface="Times New Roman" panose="02020603050405020304" pitchFamily="18" charset="0"/>
              <a:cs typeface="Times New Roman" panose="02020603050405020304" pitchFamily="18" charset="0"/>
            </a:rPr>
            <a:t> </a:t>
          </a:r>
          <a:r>
            <a:rPr lang="pl-PL" sz="2600" b="0" kern="1200" dirty="0" err="1">
              <a:latin typeface="Times New Roman" panose="02020603050405020304" pitchFamily="18" charset="0"/>
              <a:cs typeface="Times New Roman" panose="02020603050405020304" pitchFamily="18" charset="0"/>
            </a:rPr>
            <a:t>paminėjimo</a:t>
          </a:r>
          <a:r>
            <a:rPr lang="pl-PL" sz="2600" b="0" kern="1200" dirty="0">
              <a:latin typeface="Times New Roman" panose="02020603050405020304" pitchFamily="18" charset="0"/>
              <a:cs typeface="Times New Roman" panose="02020603050405020304" pitchFamily="18" charset="0"/>
            </a:rPr>
            <a:t> </a:t>
          </a:r>
          <a:r>
            <a:rPr lang="pl-PL" sz="2600" b="0" kern="1200" dirty="0" err="1">
              <a:latin typeface="Times New Roman" panose="02020603050405020304" pitchFamily="18" charset="0"/>
              <a:cs typeface="Times New Roman" panose="02020603050405020304" pitchFamily="18" charset="0"/>
            </a:rPr>
            <a:t>šventė</a:t>
          </a:r>
          <a:endParaRPr lang="en-US" sz="2600" b="0" kern="1200" dirty="0">
            <a:latin typeface="Times New Roman" panose="02020603050405020304" pitchFamily="18" charset="0"/>
            <a:cs typeface="Times New Roman" panose="02020603050405020304" pitchFamily="18" charset="0"/>
          </a:endParaRPr>
        </a:p>
        <a:p>
          <a:pPr marL="0" lvl="0" indent="0" algn="ctr" defTabSz="1155700">
            <a:lnSpc>
              <a:spcPct val="90000"/>
            </a:lnSpc>
            <a:spcBef>
              <a:spcPct val="0"/>
            </a:spcBef>
            <a:spcAft>
              <a:spcPct val="35000"/>
            </a:spcAft>
            <a:buNone/>
          </a:pPr>
          <a:r>
            <a:rPr lang="pt-BR" sz="2600" b="0" kern="1200" dirty="0">
              <a:latin typeface="Times New Roman" panose="02020603050405020304" pitchFamily="18" charset="0"/>
              <a:cs typeface="Times New Roman" panose="02020603050405020304" pitchFamily="18" charset="0"/>
            </a:rPr>
            <a:t>Data: 2025 m. gruodžio 4 d. </a:t>
          </a:r>
          <a:br>
            <a:rPr lang="pt-BR" sz="2600" b="0" kern="1200" dirty="0">
              <a:latin typeface="Times New Roman" panose="02020603050405020304" pitchFamily="18" charset="0"/>
              <a:cs typeface="Times New Roman" panose="02020603050405020304" pitchFamily="18" charset="0"/>
            </a:rPr>
          </a:br>
          <a:r>
            <a:rPr lang="pt-BR" sz="2600" b="0" kern="1200" dirty="0">
              <a:latin typeface="Times New Roman" panose="02020603050405020304" pitchFamily="18" charset="0"/>
              <a:cs typeface="Times New Roman" panose="02020603050405020304" pitchFamily="18" charset="0"/>
            </a:rPr>
            <a:t>Vieta: Kaišiadorių kultūros centras </a:t>
          </a:r>
          <a:endParaRPr lang="lt-LT" sz="2600" b="0" kern="1200" dirty="0">
            <a:latin typeface="Times New Roman" panose="02020603050405020304" pitchFamily="18" charset="0"/>
            <a:cs typeface="Times New Roman" panose="02020603050405020304" pitchFamily="18" charset="0"/>
          </a:endParaRPr>
        </a:p>
      </dsp:txBody>
      <dsp:txXfrm>
        <a:off x="0" y="0"/>
        <a:ext cx="6645176" cy="2083606"/>
      </dsp:txXfrm>
    </dsp:sp>
    <dsp:sp modelId="{35DF1F1B-47BA-4E21-B2BF-DE64E5B0A20B}">
      <dsp:nvSpPr>
        <dsp:cNvPr id="0" name=""/>
        <dsp:cNvSpPr/>
      </dsp:nvSpPr>
      <dsp:spPr>
        <a:xfrm>
          <a:off x="0" y="2083606"/>
          <a:ext cx="6645176" cy="0"/>
        </a:xfrm>
        <a:prstGeom prst="line">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58DC6B45-71F0-4148-B45E-293099A72457}">
      <dsp:nvSpPr>
        <dsp:cNvPr id="0" name=""/>
        <dsp:cNvSpPr/>
      </dsp:nvSpPr>
      <dsp:spPr>
        <a:xfrm>
          <a:off x="0" y="2083606"/>
          <a:ext cx="6645176" cy="20836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lt-LT" sz="2600" kern="1200" dirty="0">
              <a:latin typeface="Times New Roman" panose="02020603050405020304" pitchFamily="18" charset="0"/>
              <a:cs typeface="Times New Roman" panose="02020603050405020304" pitchFamily="18" charset="0"/>
            </a:rPr>
            <a:t>Tarptautinės savanorystės metų paminėjimo šventė, subūrė rajono savanorius, bendruomenių atstovus ir partnerius. Šis vakaras buvo skirtas padėkoti žmonėms, kurie savo laiku ir gera valia kasdien tyliai kuria didesnį gėrį.</a:t>
          </a:r>
        </a:p>
      </dsp:txBody>
      <dsp:txXfrm>
        <a:off x="0" y="2083606"/>
        <a:ext cx="6645176" cy="208360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8E574C-4DAA-41FD-B5E1-8AF543ADAD64}">
      <dsp:nvSpPr>
        <dsp:cNvPr id="0" name=""/>
        <dsp:cNvSpPr/>
      </dsp:nvSpPr>
      <dsp:spPr>
        <a:xfrm>
          <a:off x="0" y="0"/>
          <a:ext cx="4017135" cy="5224724"/>
        </a:xfrm>
        <a:prstGeom prst="triangl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D79BD0-3232-4753-8603-51378147ED77}">
      <dsp:nvSpPr>
        <dsp:cNvPr id="0" name=""/>
        <dsp:cNvSpPr/>
      </dsp:nvSpPr>
      <dsp:spPr>
        <a:xfrm>
          <a:off x="2008567" y="525278"/>
          <a:ext cx="2611138" cy="309197"/>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lt-LT" sz="1000" b="1" i="0" kern="1200">
              <a:solidFill>
                <a:schemeClr val="tx1"/>
              </a:solidFill>
              <a:latin typeface="Times New Roman" panose="02020603050405020304" pitchFamily="18" charset="0"/>
              <a:cs typeface="Times New Roman" panose="02020603050405020304" pitchFamily="18" charset="0"/>
            </a:rPr>
            <a:t>VERSLO IR EKONOMIKOS ORGANIZACIJOS</a:t>
          </a:r>
          <a:endParaRPr lang="lt-LT" sz="1000" kern="1200">
            <a:solidFill>
              <a:schemeClr val="tx1"/>
            </a:solidFill>
            <a:latin typeface="Times New Roman" panose="02020603050405020304" pitchFamily="18" charset="0"/>
            <a:cs typeface="Times New Roman" panose="02020603050405020304" pitchFamily="18" charset="0"/>
          </a:endParaRPr>
        </a:p>
      </dsp:txBody>
      <dsp:txXfrm>
        <a:off x="2023661" y="540372"/>
        <a:ext cx="2580950" cy="279009"/>
      </dsp:txXfrm>
    </dsp:sp>
    <dsp:sp modelId="{F4100B43-08C3-4531-AA95-4B32E57AEC1D}">
      <dsp:nvSpPr>
        <dsp:cNvPr id="0" name=""/>
        <dsp:cNvSpPr/>
      </dsp:nvSpPr>
      <dsp:spPr>
        <a:xfrm>
          <a:off x="2008567" y="873125"/>
          <a:ext cx="2611138" cy="309197"/>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lt-LT" sz="1000" b="1" i="0" kern="1200" dirty="0">
              <a:solidFill>
                <a:schemeClr val="tx1"/>
              </a:solidFill>
              <a:latin typeface="Times New Roman" panose="02020603050405020304" pitchFamily="18" charset="0"/>
              <a:cs typeface="Times New Roman" panose="02020603050405020304" pitchFamily="18" charset="0"/>
            </a:rPr>
            <a:t>KITOS BENDRŲ POMĖGIŲ AR INTERESŲ ORGANIZACIJOS</a:t>
          </a:r>
          <a:endParaRPr lang="lt-LT" sz="1000" kern="1200" dirty="0">
            <a:solidFill>
              <a:schemeClr val="tx1"/>
            </a:solidFill>
            <a:latin typeface="Times New Roman" panose="02020603050405020304" pitchFamily="18" charset="0"/>
            <a:cs typeface="Times New Roman" panose="02020603050405020304" pitchFamily="18" charset="0"/>
          </a:endParaRPr>
        </a:p>
      </dsp:txBody>
      <dsp:txXfrm>
        <a:off x="2023661" y="888219"/>
        <a:ext cx="2580950" cy="279009"/>
      </dsp:txXfrm>
    </dsp:sp>
    <dsp:sp modelId="{52016E5F-5C62-4205-B505-94E57565126E}">
      <dsp:nvSpPr>
        <dsp:cNvPr id="0" name=""/>
        <dsp:cNvSpPr/>
      </dsp:nvSpPr>
      <dsp:spPr>
        <a:xfrm>
          <a:off x="2008567" y="1220973"/>
          <a:ext cx="2611138" cy="309197"/>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lt-LT" sz="1000" b="1" i="0" kern="1200" dirty="0">
              <a:solidFill>
                <a:schemeClr val="tx1"/>
              </a:solidFill>
              <a:latin typeface="Times New Roman" panose="02020603050405020304" pitchFamily="18" charset="0"/>
              <a:cs typeface="Times New Roman" panose="02020603050405020304" pitchFamily="18" charset="0"/>
            </a:rPr>
            <a:t>ŠVIETIMO ORGANIZACIJOS</a:t>
          </a:r>
          <a:endParaRPr lang="lt-LT" sz="1000" kern="1200" dirty="0">
            <a:solidFill>
              <a:schemeClr val="tx1"/>
            </a:solidFill>
            <a:latin typeface="Times New Roman" panose="02020603050405020304" pitchFamily="18" charset="0"/>
            <a:cs typeface="Times New Roman" panose="02020603050405020304" pitchFamily="18" charset="0"/>
          </a:endParaRPr>
        </a:p>
      </dsp:txBody>
      <dsp:txXfrm>
        <a:off x="2023661" y="1236067"/>
        <a:ext cx="2580950" cy="279009"/>
      </dsp:txXfrm>
    </dsp:sp>
    <dsp:sp modelId="{9316EFC9-2CF9-48BB-8F43-E93BCA4A74D8}">
      <dsp:nvSpPr>
        <dsp:cNvPr id="0" name=""/>
        <dsp:cNvSpPr/>
      </dsp:nvSpPr>
      <dsp:spPr>
        <a:xfrm>
          <a:off x="2008567" y="1568820"/>
          <a:ext cx="2611138" cy="309197"/>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lt-LT" sz="1000" b="1" i="0" kern="1200" dirty="0">
              <a:solidFill>
                <a:schemeClr val="tx1"/>
              </a:solidFill>
              <a:latin typeface="Times New Roman" panose="02020603050405020304" pitchFamily="18" charset="0"/>
              <a:cs typeface="Times New Roman" panose="02020603050405020304" pitchFamily="18" charset="0"/>
            </a:rPr>
            <a:t>SVEIKATOS/SOCIALINIŲ KLAUSIMŲ ORGANIZACIJOS</a:t>
          </a:r>
          <a:endParaRPr lang="lt-LT" sz="1000" kern="1200" dirty="0">
            <a:solidFill>
              <a:schemeClr val="tx1"/>
            </a:solidFill>
            <a:latin typeface="Times New Roman" panose="02020603050405020304" pitchFamily="18" charset="0"/>
            <a:cs typeface="Times New Roman" panose="02020603050405020304" pitchFamily="18" charset="0"/>
          </a:endParaRPr>
        </a:p>
      </dsp:txBody>
      <dsp:txXfrm>
        <a:off x="2023661" y="1583914"/>
        <a:ext cx="2580950" cy="279009"/>
      </dsp:txXfrm>
    </dsp:sp>
    <dsp:sp modelId="{6A7D8484-3F4E-4E36-B878-DDF14375F54A}">
      <dsp:nvSpPr>
        <dsp:cNvPr id="0" name=""/>
        <dsp:cNvSpPr/>
      </dsp:nvSpPr>
      <dsp:spPr>
        <a:xfrm>
          <a:off x="2008567" y="1916667"/>
          <a:ext cx="2611138" cy="309197"/>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lt-LT" sz="1000" b="1" i="0" kern="1200" dirty="0">
              <a:solidFill>
                <a:schemeClr val="tx1"/>
              </a:solidFill>
              <a:latin typeface="Times New Roman" panose="02020603050405020304" pitchFamily="18" charset="0"/>
              <a:cs typeface="Times New Roman" panose="02020603050405020304" pitchFamily="18" charset="0"/>
            </a:rPr>
            <a:t>SPORTO ORGANIZACIJOS</a:t>
          </a:r>
          <a:endParaRPr lang="lt-LT" sz="1000" kern="1200" dirty="0">
            <a:solidFill>
              <a:schemeClr val="tx1"/>
            </a:solidFill>
            <a:latin typeface="Times New Roman" panose="02020603050405020304" pitchFamily="18" charset="0"/>
            <a:cs typeface="Times New Roman" panose="02020603050405020304" pitchFamily="18" charset="0"/>
          </a:endParaRPr>
        </a:p>
      </dsp:txBody>
      <dsp:txXfrm>
        <a:off x="2023661" y="1931761"/>
        <a:ext cx="2580950" cy="279009"/>
      </dsp:txXfrm>
    </dsp:sp>
    <dsp:sp modelId="{3839DA33-50D4-4BC4-B178-560855087081}">
      <dsp:nvSpPr>
        <dsp:cNvPr id="0" name=""/>
        <dsp:cNvSpPr/>
      </dsp:nvSpPr>
      <dsp:spPr>
        <a:xfrm>
          <a:off x="2008567" y="2264514"/>
          <a:ext cx="2611138" cy="309197"/>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lt-LT" sz="1000" b="1" i="0" kern="1200" dirty="0">
              <a:solidFill>
                <a:schemeClr val="tx1"/>
              </a:solidFill>
              <a:latin typeface="Times New Roman" panose="02020603050405020304" pitchFamily="18" charset="0"/>
              <a:cs typeface="Times New Roman" panose="02020603050405020304" pitchFamily="18" charset="0"/>
            </a:rPr>
            <a:t>PILIETINIŲ INICIATYVŲ ORGANIZACIJOS</a:t>
          </a:r>
          <a:endParaRPr lang="lt-LT" sz="1000" kern="1200" dirty="0">
            <a:solidFill>
              <a:schemeClr val="tx1"/>
            </a:solidFill>
            <a:latin typeface="Times New Roman" panose="02020603050405020304" pitchFamily="18" charset="0"/>
            <a:cs typeface="Times New Roman" panose="02020603050405020304" pitchFamily="18" charset="0"/>
          </a:endParaRPr>
        </a:p>
      </dsp:txBody>
      <dsp:txXfrm>
        <a:off x="2023661" y="2279608"/>
        <a:ext cx="2580950" cy="279009"/>
      </dsp:txXfrm>
    </dsp:sp>
    <dsp:sp modelId="{B1549373-E938-43B3-A80C-44934305B047}">
      <dsp:nvSpPr>
        <dsp:cNvPr id="0" name=""/>
        <dsp:cNvSpPr/>
      </dsp:nvSpPr>
      <dsp:spPr>
        <a:xfrm>
          <a:off x="2008567" y="2612362"/>
          <a:ext cx="2611138" cy="309197"/>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lt-LT" sz="1000" b="1" i="0" kern="1200" dirty="0">
              <a:solidFill>
                <a:schemeClr val="tx1"/>
              </a:solidFill>
              <a:latin typeface="Times New Roman" panose="02020603050405020304" pitchFamily="18" charset="0"/>
              <a:cs typeface="Times New Roman" panose="02020603050405020304" pitchFamily="18" charset="0"/>
            </a:rPr>
            <a:t>ŽMOGAUS TEISIŲ/LYGIŲ GALIMYBIŲ APSAUGOS ORGANIZACIJOS</a:t>
          </a:r>
          <a:endParaRPr lang="lt-LT" sz="1000" kern="1200" dirty="0">
            <a:solidFill>
              <a:schemeClr val="tx1"/>
            </a:solidFill>
            <a:latin typeface="Times New Roman" panose="02020603050405020304" pitchFamily="18" charset="0"/>
            <a:cs typeface="Times New Roman" panose="02020603050405020304" pitchFamily="18" charset="0"/>
          </a:endParaRPr>
        </a:p>
      </dsp:txBody>
      <dsp:txXfrm>
        <a:off x="2023661" y="2627456"/>
        <a:ext cx="2580950" cy="279009"/>
      </dsp:txXfrm>
    </dsp:sp>
    <dsp:sp modelId="{80C37AA9-FFCC-4F2C-8B88-7A09533230CD}">
      <dsp:nvSpPr>
        <dsp:cNvPr id="0" name=""/>
        <dsp:cNvSpPr/>
      </dsp:nvSpPr>
      <dsp:spPr>
        <a:xfrm>
          <a:off x="2008567" y="2960209"/>
          <a:ext cx="2611138" cy="309197"/>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lt-LT" sz="1000" b="1" i="0" kern="1200" dirty="0">
              <a:solidFill>
                <a:schemeClr val="tx1"/>
              </a:solidFill>
              <a:latin typeface="Times New Roman" panose="02020603050405020304" pitchFamily="18" charset="0"/>
              <a:cs typeface="Times New Roman" panose="02020603050405020304" pitchFamily="18" charset="0"/>
            </a:rPr>
            <a:t>VIETOS BENDRUOMENIŲ ORGANIZACIJOS</a:t>
          </a:r>
          <a:endParaRPr lang="lt-LT" sz="1000" kern="1200" dirty="0">
            <a:solidFill>
              <a:schemeClr val="tx1"/>
            </a:solidFill>
            <a:latin typeface="Times New Roman" panose="02020603050405020304" pitchFamily="18" charset="0"/>
            <a:cs typeface="Times New Roman" panose="02020603050405020304" pitchFamily="18" charset="0"/>
          </a:endParaRPr>
        </a:p>
      </dsp:txBody>
      <dsp:txXfrm>
        <a:off x="2023661" y="2975303"/>
        <a:ext cx="2580950" cy="279009"/>
      </dsp:txXfrm>
    </dsp:sp>
    <dsp:sp modelId="{E213D77E-B4B1-47DB-B80A-2E6A8051A7D2}">
      <dsp:nvSpPr>
        <dsp:cNvPr id="0" name=""/>
        <dsp:cNvSpPr/>
      </dsp:nvSpPr>
      <dsp:spPr>
        <a:xfrm>
          <a:off x="2008567" y="3308056"/>
          <a:ext cx="2611138" cy="309197"/>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lt-LT" sz="1000" b="1" i="0" kern="1200" dirty="0">
              <a:solidFill>
                <a:schemeClr val="tx1"/>
              </a:solidFill>
              <a:latin typeface="Times New Roman" panose="02020603050405020304" pitchFamily="18" charset="0"/>
              <a:cs typeface="Times New Roman" panose="02020603050405020304" pitchFamily="18" charset="0"/>
            </a:rPr>
            <a:t>TAUTINIŲ MAŽUMŲ IR RELIGINIŲ BENDRUOMENIŲ ORGANIZACIJOS</a:t>
          </a:r>
          <a:endParaRPr lang="lt-LT" sz="1000" kern="1200" dirty="0">
            <a:solidFill>
              <a:schemeClr val="tx1"/>
            </a:solidFill>
            <a:latin typeface="Times New Roman" panose="02020603050405020304" pitchFamily="18" charset="0"/>
            <a:cs typeface="Times New Roman" panose="02020603050405020304" pitchFamily="18" charset="0"/>
          </a:endParaRPr>
        </a:p>
      </dsp:txBody>
      <dsp:txXfrm>
        <a:off x="2023661" y="3323150"/>
        <a:ext cx="2580950" cy="279009"/>
      </dsp:txXfrm>
    </dsp:sp>
    <dsp:sp modelId="{E212CE7A-8EEF-45E8-A899-F806C6C12648}">
      <dsp:nvSpPr>
        <dsp:cNvPr id="0" name=""/>
        <dsp:cNvSpPr/>
      </dsp:nvSpPr>
      <dsp:spPr>
        <a:xfrm>
          <a:off x="2008567" y="3655903"/>
          <a:ext cx="2611138" cy="309197"/>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lt-LT" sz="1000" b="1" i="0" kern="1200" dirty="0">
              <a:solidFill>
                <a:schemeClr val="tx1"/>
              </a:solidFill>
              <a:latin typeface="Times New Roman" panose="02020603050405020304" pitchFamily="18" charset="0"/>
              <a:cs typeface="Times New Roman" panose="02020603050405020304" pitchFamily="18" charset="0"/>
            </a:rPr>
            <a:t>KULTŪROS ORGANIZACIJOS</a:t>
          </a:r>
          <a:endParaRPr lang="lt-LT" sz="1000" kern="1200" dirty="0">
            <a:solidFill>
              <a:schemeClr val="tx1"/>
            </a:solidFill>
            <a:latin typeface="Times New Roman" panose="02020603050405020304" pitchFamily="18" charset="0"/>
            <a:cs typeface="Times New Roman" panose="02020603050405020304" pitchFamily="18" charset="0"/>
          </a:endParaRPr>
        </a:p>
      </dsp:txBody>
      <dsp:txXfrm>
        <a:off x="2023661" y="3670997"/>
        <a:ext cx="2580950" cy="279009"/>
      </dsp:txXfrm>
    </dsp:sp>
    <dsp:sp modelId="{96639F1E-79A8-42BD-9179-BF92B2281A33}">
      <dsp:nvSpPr>
        <dsp:cNvPr id="0" name=""/>
        <dsp:cNvSpPr/>
      </dsp:nvSpPr>
      <dsp:spPr>
        <a:xfrm>
          <a:off x="2008567" y="4003750"/>
          <a:ext cx="2611138" cy="309197"/>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lt-LT" sz="1000" b="1" i="0" kern="1200" dirty="0">
              <a:solidFill>
                <a:schemeClr val="tx1"/>
              </a:solidFill>
              <a:latin typeface="Times New Roman" panose="02020603050405020304" pitchFamily="18" charset="0"/>
              <a:cs typeface="Times New Roman" panose="02020603050405020304" pitchFamily="18" charset="0"/>
            </a:rPr>
            <a:t>VAIKŲ IR JAUNIMO ORGANIZACIJOS</a:t>
          </a:r>
          <a:endParaRPr lang="lt-LT" sz="1000" kern="1200" dirty="0">
            <a:solidFill>
              <a:schemeClr val="tx1"/>
            </a:solidFill>
            <a:latin typeface="Times New Roman" panose="02020603050405020304" pitchFamily="18" charset="0"/>
            <a:cs typeface="Times New Roman" panose="02020603050405020304" pitchFamily="18" charset="0"/>
          </a:endParaRPr>
        </a:p>
      </dsp:txBody>
      <dsp:txXfrm>
        <a:off x="2023661" y="4018844"/>
        <a:ext cx="2580950" cy="279009"/>
      </dsp:txXfrm>
    </dsp:sp>
    <dsp:sp modelId="{FD231B22-8BDD-42AB-8471-99C76622C645}">
      <dsp:nvSpPr>
        <dsp:cNvPr id="0" name=""/>
        <dsp:cNvSpPr/>
      </dsp:nvSpPr>
      <dsp:spPr>
        <a:xfrm>
          <a:off x="2008567" y="4351598"/>
          <a:ext cx="2611138" cy="309197"/>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lt-LT" sz="1000" b="1" i="0" kern="1200" dirty="0">
              <a:solidFill>
                <a:schemeClr val="tx1"/>
              </a:solidFill>
              <a:latin typeface="Times New Roman" panose="02020603050405020304" pitchFamily="18" charset="0"/>
              <a:cs typeface="Times New Roman" panose="02020603050405020304" pitchFamily="18" charset="0"/>
            </a:rPr>
            <a:t>APLINKOSAUGOS IR GYVŪNŲ GLOBOS ORGANIZACIJOS</a:t>
          </a:r>
          <a:endParaRPr lang="lt-LT" sz="1000" kern="1200" dirty="0">
            <a:solidFill>
              <a:schemeClr val="tx1"/>
            </a:solidFill>
            <a:latin typeface="Times New Roman" panose="02020603050405020304" pitchFamily="18" charset="0"/>
            <a:cs typeface="Times New Roman" panose="02020603050405020304" pitchFamily="18" charset="0"/>
          </a:endParaRPr>
        </a:p>
      </dsp:txBody>
      <dsp:txXfrm>
        <a:off x="2023661" y="4366692"/>
        <a:ext cx="2580950" cy="27900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Antraštės vietos rezervavimo ženkla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Datos vietos rezervavimo ženkla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279848-5BE2-4EF9-AF8F-B32EB2FF6CAA}" type="datetimeFigureOut">
              <a:rPr lang="pl-PL" smtClean="0"/>
              <a:t>3.02.2026</a:t>
            </a:fld>
            <a:endParaRPr lang="pl-PL"/>
          </a:p>
        </p:txBody>
      </p:sp>
      <p:sp>
        <p:nvSpPr>
          <p:cNvPr id="4" name="Skaidrės vaizdo vietos rezervavimo ženkla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Pastabų vietos rezervavimo ženkl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pl-PL"/>
          </a:p>
        </p:txBody>
      </p:sp>
      <p:sp>
        <p:nvSpPr>
          <p:cNvPr id="6" name="Poraštės vietos rezervavimo ženkla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kaidrės numerio vietos rezervavimo ženkla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2CC819-D97D-446D-829A-F55C8145F3B8}" type="slidenum">
              <a:rPr lang="pl-PL" smtClean="0"/>
              <a:t>‹#›</a:t>
            </a:fld>
            <a:endParaRPr lang="pl-PL"/>
          </a:p>
        </p:txBody>
      </p:sp>
    </p:spTree>
    <p:extLst>
      <p:ext uri="{BB962C8B-B14F-4D97-AF65-F5344CB8AC3E}">
        <p14:creationId xmlns:p14="http://schemas.microsoft.com/office/powerpoint/2010/main" val="2605630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Pavadinimo skaidrė">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lt-LT"/>
              <a:t>Spustelėję redaguokite stilių</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t-LT"/>
              <a:t>Spustelėkite norėdami redaguoti šablono paantraštės stilių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vadinima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lt-LT"/>
              <a:t>Spustelėję redaguokite stilių</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Spustelėkite, kad galėtumėte redaguoti šablono teksto stilius</a:t>
            </a:r>
          </a:p>
        </p:txBody>
      </p:sp>
      <p:sp>
        <p:nvSpPr>
          <p:cNvPr id="4" name="Date Placeholder 3"/>
          <p:cNvSpPr>
            <a:spLocks noGrp="1"/>
          </p:cNvSpPr>
          <p:nvPr>
            <p:ph type="dt" sz="half" idx="10"/>
          </p:nvPr>
        </p:nvSpPr>
        <p:spPr/>
        <p:txBody>
          <a:bodyPr/>
          <a:lstStyle/>
          <a:p>
            <a:fld id="{B61BEF0D-F0BB-DE4B-95CE-6DB70DBA9567}" type="datetimeFigureOut">
              <a:rPr lang="en-US" dirty="0"/>
              <a:pPr/>
              <a:t>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asiūlymas su antrašt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lt-LT"/>
              <a:t>Spustelėję redaguokite stilių</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t-LT"/>
              <a:t>Spustelėkite, kad galėtumėte redaguoti šablono teksto stilius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Spustelėkite, kad galėtumėte redaguoti šablono teksto stilius</a:t>
            </a:r>
          </a:p>
        </p:txBody>
      </p:sp>
      <p:sp>
        <p:nvSpPr>
          <p:cNvPr id="4" name="Date Placeholder 3"/>
          <p:cNvSpPr>
            <a:spLocks noGrp="1"/>
          </p:cNvSpPr>
          <p:nvPr>
            <p:ph type="dt" sz="half" idx="10"/>
          </p:nvPr>
        </p:nvSpPr>
        <p:spPr/>
        <p:txBody>
          <a:bodyPr/>
          <a:lstStyle/>
          <a:p>
            <a:fld id="{B61BEF0D-F0BB-DE4B-95CE-6DB70DBA9567}" type="datetimeFigureOut">
              <a:rPr lang="en-US" dirty="0"/>
              <a:pPr/>
              <a:t>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ortelės pavadinimas">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lt-LT"/>
              <a:t>Spustelėję redaguokite stilių</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Spustelėkite, kad galėtumėte redaguoti šablono teksto stilius</a:t>
            </a:r>
          </a:p>
        </p:txBody>
      </p:sp>
      <p:sp>
        <p:nvSpPr>
          <p:cNvPr id="4" name="Date Placeholder 3"/>
          <p:cNvSpPr>
            <a:spLocks noGrp="1"/>
          </p:cNvSpPr>
          <p:nvPr>
            <p:ph type="dt" sz="half" idx="10"/>
          </p:nvPr>
        </p:nvSpPr>
        <p:spPr/>
        <p:txBody>
          <a:bodyPr/>
          <a:lstStyle/>
          <a:p>
            <a:fld id="{B61BEF0D-F0BB-DE4B-95CE-6DB70DBA9567}" type="datetimeFigureOut">
              <a:rPr lang="en-US" dirty="0"/>
              <a:pPr/>
              <a:t>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asiūlymo pavadinimas kortelės">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lt-LT"/>
              <a:t>Spustelėję redaguokite stilių</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t-LT"/>
              <a:t>Spustelėkite, kad galėtumėte redaguoti šablono teksto stilius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Spustelėkite, kad galėtumėte redaguoti šablono teksto stilius</a:t>
            </a:r>
          </a:p>
        </p:txBody>
      </p:sp>
      <p:sp>
        <p:nvSpPr>
          <p:cNvPr id="4" name="Date Placeholder 3"/>
          <p:cNvSpPr>
            <a:spLocks noGrp="1"/>
          </p:cNvSpPr>
          <p:nvPr>
            <p:ph type="dt" sz="half" idx="10"/>
          </p:nvPr>
        </p:nvSpPr>
        <p:spPr/>
        <p:txBody>
          <a:bodyPr/>
          <a:lstStyle/>
          <a:p>
            <a:fld id="{B61BEF0D-F0BB-DE4B-95CE-6DB70DBA9567}" type="datetimeFigureOut">
              <a:rPr lang="en-US" dirty="0"/>
              <a:pPr/>
              <a:t>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arba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lt-LT"/>
              <a:t>Spustelėję redaguokite stilių</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t-LT"/>
              <a:t>Spustelėkite, kad galėtumėte redaguoti šablono teksto stilius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Spustelėkite, kad galėtumėte redaguoti šablono teksto stilius</a:t>
            </a:r>
          </a:p>
        </p:txBody>
      </p:sp>
      <p:sp>
        <p:nvSpPr>
          <p:cNvPr id="4" name="Date Placeholder 3"/>
          <p:cNvSpPr>
            <a:spLocks noGrp="1"/>
          </p:cNvSpPr>
          <p:nvPr>
            <p:ph type="dt" sz="half" idx="10"/>
          </p:nvPr>
        </p:nvSpPr>
        <p:spPr/>
        <p:txBody>
          <a:bodyPr/>
          <a:lstStyle/>
          <a:p>
            <a:fld id="{B61BEF0D-F0BB-DE4B-95CE-6DB70DBA9567}" type="datetimeFigureOut">
              <a:rPr lang="en-US" dirty="0"/>
              <a:pPr/>
              <a:t>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dirty="0"/>
          </a:p>
        </p:txBody>
      </p:sp>
      <p:sp>
        <p:nvSpPr>
          <p:cNvPr id="3" name="Vertical Text Placeholder 2"/>
          <p:cNvSpPr>
            <a:spLocks noGrp="1"/>
          </p:cNvSpPr>
          <p:nvPr>
            <p:ph type="body" orient="vert" idx="1"/>
          </p:nvPr>
        </p:nvSpPr>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lt-LT"/>
              <a:t>Spustelėję redaguokite stilių</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lt-LT"/>
              <a:t>Spustelėję redaguokite stilių</a:t>
            </a:r>
            <a:endParaRPr lang="en-US" dirty="0"/>
          </a:p>
        </p:txBody>
      </p:sp>
      <p:sp>
        <p:nvSpPr>
          <p:cNvPr id="3" name="Content Placeholder 2"/>
          <p:cNvSpPr>
            <a:spLocks noGrp="1"/>
          </p:cNvSpPr>
          <p:nvPr>
            <p:ph idx="1"/>
          </p:nvPr>
        </p:nvSpPr>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lt-LT"/>
              <a:t>Spustelėję redaguokite stilių</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Spustelėkite, kad galėtumėte redaguoti šablono teksto stilius</a:t>
            </a:r>
          </a:p>
        </p:txBody>
      </p:sp>
      <p:sp>
        <p:nvSpPr>
          <p:cNvPr id="4" name="Date Placeholder 3"/>
          <p:cNvSpPr>
            <a:spLocks noGrp="1"/>
          </p:cNvSpPr>
          <p:nvPr>
            <p:ph type="dt" sz="half" idx="10"/>
          </p:nvPr>
        </p:nvSpPr>
        <p:spPr/>
        <p:txBody>
          <a:bodyPr/>
          <a:lstStyle/>
          <a:p>
            <a:fld id="{B61BEF0D-F0BB-DE4B-95CE-6DB70DBA9567}" type="datetimeFigureOut">
              <a:rPr lang="en-US" dirty="0"/>
              <a:pPr/>
              <a:t>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lt-LT"/>
              <a:t>Spustelėję redaguokite stilių</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2/3/2026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lt-LT"/>
              <a:t>Spustelėję redaguokite stilių</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2/3/2026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2/3/2026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lt-LT"/>
              <a:t>Spustelėję redaguokite stilių</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lt-LT"/>
              <a:t>Spustelėkite, kad galėtumėte redaguoti šablono teksto stilius</a:t>
            </a:r>
          </a:p>
        </p:txBody>
      </p:sp>
      <p:sp>
        <p:nvSpPr>
          <p:cNvPr id="5" name="Date Placeholder 4"/>
          <p:cNvSpPr>
            <a:spLocks noGrp="1"/>
          </p:cNvSpPr>
          <p:nvPr>
            <p:ph type="dt" sz="half" idx="10"/>
          </p:nvPr>
        </p:nvSpPr>
        <p:spPr/>
        <p:txBody>
          <a:bodyPr/>
          <a:lstStyle/>
          <a:p>
            <a:fld id="{42A54C80-263E-416B-A8E0-580EDEADCBDC}" type="datetimeFigureOut">
              <a:rPr lang="en-US" dirty="0"/>
              <a:t>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lt-LT"/>
              <a:t>Spustelėję redaguokite stilių</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lt-LT"/>
              <a:t>Spustelėkite piktogramą norėdami įtraukti paveikslėlį</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Spustelėkite, kad galėtumėte redaguoti šablono teksto stilius</a:t>
            </a:r>
          </a:p>
        </p:txBody>
      </p:sp>
      <p:sp>
        <p:nvSpPr>
          <p:cNvPr id="5" name="Date Placeholder 4"/>
          <p:cNvSpPr>
            <a:spLocks noGrp="1"/>
          </p:cNvSpPr>
          <p:nvPr>
            <p:ph type="dt" sz="half" idx="10"/>
          </p:nvPr>
        </p:nvSpPr>
        <p:spPr/>
        <p:txBody>
          <a:bodyPr/>
          <a:lstStyle/>
          <a:p>
            <a:fld id="{B61BEF0D-F0BB-DE4B-95CE-6DB70DBA9567}" type="datetimeFigureOut">
              <a:rPr lang="en-US" dirty="0"/>
              <a:pPr/>
              <a:t>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lt-LT"/>
              <a:t>Spustelėję redaguokite stilių</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2/3/2026</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0.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3.JPG"/><Relationship Id="rId7" Type="http://schemas.openxmlformats.org/officeDocument/2006/relationships/diagramColors" Target="../diagrams/colors7.xml"/><Relationship Id="rId2" Type="http://schemas.openxmlformats.org/officeDocument/2006/relationships/image" Target="../media/image2.JPG"/><Relationship Id="rId1" Type="http://schemas.openxmlformats.org/officeDocument/2006/relationships/slideLayout" Target="../slideLayouts/slideLayout1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9.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5.jpg"/><Relationship Id="rId7" Type="http://schemas.openxmlformats.org/officeDocument/2006/relationships/diagramColors" Target="../diagrams/colors8.xml"/><Relationship Id="rId2" Type="http://schemas.openxmlformats.org/officeDocument/2006/relationships/image" Target="../media/image4.jpg"/><Relationship Id="rId1" Type="http://schemas.openxmlformats.org/officeDocument/2006/relationships/slideLayout" Target="../slideLayouts/slideLayout1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920209C-E85B-4D6F-A56F-724F5ADA81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9125522E-1DFD-4F78-912B-B922A2D39D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FDA72C10-FE9D-49B3-80CB-A7EE8BCB38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6E7DF470-1055-45E4-AB9D-11E42EC53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12" name="Rectangle 25">
              <a:extLst>
                <a:ext uri="{FF2B5EF4-FFF2-40B4-BE49-F238E27FC236}">
                  <a16:creationId xmlns:a16="http://schemas.microsoft.com/office/drawing/2014/main" id="{6AA35CFF-3837-4B7F-B875-718AC2E14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13" name="Isosceles Triangle 12">
              <a:extLst>
                <a:ext uri="{FF2B5EF4-FFF2-40B4-BE49-F238E27FC236}">
                  <a16:creationId xmlns:a16="http://schemas.microsoft.com/office/drawing/2014/main" id="{62F41804-A347-47E3-8BD8-BD00CF2F6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14" name="Rectangle 27">
              <a:extLst>
                <a:ext uri="{FF2B5EF4-FFF2-40B4-BE49-F238E27FC236}">
                  <a16:creationId xmlns:a16="http://schemas.microsoft.com/office/drawing/2014/main" id="{76894B81-EE9C-4546-BCFA-DD9ED2C0A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15" name="Rectangle 28">
              <a:extLst>
                <a:ext uri="{FF2B5EF4-FFF2-40B4-BE49-F238E27FC236}">
                  <a16:creationId xmlns:a16="http://schemas.microsoft.com/office/drawing/2014/main" id="{3AF181D1-71AC-43D8-A6E1-D4C488D5D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16" name="Rectangle 29">
              <a:extLst>
                <a:ext uri="{FF2B5EF4-FFF2-40B4-BE49-F238E27FC236}">
                  <a16:creationId xmlns:a16="http://schemas.microsoft.com/office/drawing/2014/main" id="{4132D661-917C-4D2D-8E37-8590B55D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17" name="Isosceles Triangle 16">
              <a:extLst>
                <a:ext uri="{FF2B5EF4-FFF2-40B4-BE49-F238E27FC236}">
                  <a16:creationId xmlns:a16="http://schemas.microsoft.com/office/drawing/2014/main" id="{7969643D-8B71-434D-A235-68CB241F9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18" name="Isosceles Triangle 17">
              <a:extLst>
                <a:ext uri="{FF2B5EF4-FFF2-40B4-BE49-F238E27FC236}">
                  <a16:creationId xmlns:a16="http://schemas.microsoft.com/office/drawing/2014/main" id="{DF15C24A-4BCF-47C0-B2FA-76A0EF338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grpSp>
      <p:graphicFrame>
        <p:nvGraphicFramePr>
          <p:cNvPr id="3" name="Diagrama 2">
            <a:extLst>
              <a:ext uri="{FF2B5EF4-FFF2-40B4-BE49-F238E27FC236}">
                <a16:creationId xmlns:a16="http://schemas.microsoft.com/office/drawing/2014/main" id="{26DF10C2-1313-9A95-0740-DCA3670DED8C}"/>
              </a:ext>
            </a:extLst>
          </p:cNvPr>
          <p:cNvGraphicFramePr/>
          <p:nvPr>
            <p:extLst>
              <p:ext uri="{D42A27DB-BD31-4B8C-83A1-F6EECF244321}">
                <p14:modId xmlns:p14="http://schemas.microsoft.com/office/powerpoint/2010/main" val="1142554753"/>
              </p:ext>
            </p:extLst>
          </p:nvPr>
        </p:nvGraphicFramePr>
        <p:xfrm>
          <a:off x="677863" y="344905"/>
          <a:ext cx="8596312" cy="61601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76526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BB23FB-5E3B-4346-8B10-43A91D627E9A}"/>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C61840A8-2E6C-FD55-677A-C757B1890D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0B172E0C-6947-FEF1-131E-38E62642CB3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00C34C30-7426-31C0-DC27-1352152D3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4B2FD58C-FFA7-5A6E-31A1-9B7D475F47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12" name="Rectangle 25">
              <a:extLst>
                <a:ext uri="{FF2B5EF4-FFF2-40B4-BE49-F238E27FC236}">
                  <a16:creationId xmlns:a16="http://schemas.microsoft.com/office/drawing/2014/main" id="{3FFC551E-F5B8-F744-CB4C-99031502FF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13" name="Isosceles Triangle 12">
              <a:extLst>
                <a:ext uri="{FF2B5EF4-FFF2-40B4-BE49-F238E27FC236}">
                  <a16:creationId xmlns:a16="http://schemas.microsoft.com/office/drawing/2014/main" id="{E5D263B6-22B5-AE0F-DD36-7B67DB8CF9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14" name="Rectangle 27">
              <a:extLst>
                <a:ext uri="{FF2B5EF4-FFF2-40B4-BE49-F238E27FC236}">
                  <a16:creationId xmlns:a16="http://schemas.microsoft.com/office/drawing/2014/main" id="{F061A374-0BEB-0AB8-338F-CC3228CE42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15" name="Rectangle 28">
              <a:extLst>
                <a:ext uri="{FF2B5EF4-FFF2-40B4-BE49-F238E27FC236}">
                  <a16:creationId xmlns:a16="http://schemas.microsoft.com/office/drawing/2014/main" id="{9D50EDDF-AE09-B5BD-8893-9E80068E2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16" name="Rectangle 29">
              <a:extLst>
                <a:ext uri="{FF2B5EF4-FFF2-40B4-BE49-F238E27FC236}">
                  <a16:creationId xmlns:a16="http://schemas.microsoft.com/office/drawing/2014/main" id="{2C805387-F763-FDD5-EA92-50456BF26D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17" name="Isosceles Triangle 16">
              <a:extLst>
                <a:ext uri="{FF2B5EF4-FFF2-40B4-BE49-F238E27FC236}">
                  <a16:creationId xmlns:a16="http://schemas.microsoft.com/office/drawing/2014/main" id="{626A626A-F029-6EE2-9A97-03E9E4064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18" name="Isosceles Triangle 17">
              <a:extLst>
                <a:ext uri="{FF2B5EF4-FFF2-40B4-BE49-F238E27FC236}">
                  <a16:creationId xmlns:a16="http://schemas.microsoft.com/office/drawing/2014/main" id="{6915AF39-6B50-7521-EA89-5988050227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grpSp>
      <p:cxnSp>
        <p:nvCxnSpPr>
          <p:cNvPr id="20" name="Straight Connector 19">
            <a:extLst>
              <a:ext uri="{FF2B5EF4-FFF2-40B4-BE49-F238E27FC236}">
                <a16:creationId xmlns:a16="http://schemas.microsoft.com/office/drawing/2014/main" id="{39B7881B-3691-644C-8300-911E4CC5FC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Pavadinimas 1">
            <a:extLst>
              <a:ext uri="{FF2B5EF4-FFF2-40B4-BE49-F238E27FC236}">
                <a16:creationId xmlns:a16="http://schemas.microsoft.com/office/drawing/2014/main" id="{EC95AF6F-D9F6-2F54-682B-03E022837F5F}"/>
              </a:ext>
            </a:extLst>
          </p:cNvPr>
          <p:cNvSpPr>
            <a:spLocks noGrp="1"/>
          </p:cNvSpPr>
          <p:nvPr>
            <p:ph type="title"/>
          </p:nvPr>
        </p:nvSpPr>
        <p:spPr>
          <a:xfrm>
            <a:off x="448733" y="816638"/>
            <a:ext cx="3897044" cy="5224724"/>
          </a:xfrm>
        </p:spPr>
        <p:txBody>
          <a:bodyPr vert="horz" lIns="91440" tIns="45720" rIns="91440" bIns="45720" rtlCol="0" anchor="ctr">
            <a:normAutofit/>
          </a:bodyPr>
          <a:lstStyle/>
          <a:p>
            <a:pPr algn="ctr"/>
            <a:r>
              <a:rPr lang="en-US" sz="3100" dirty="0">
                <a:solidFill>
                  <a:schemeClr val="tx1"/>
                </a:solidFill>
                <a:latin typeface="Times New Roman" panose="02020603050405020304" pitchFamily="18" charset="0"/>
                <a:cs typeface="Times New Roman" panose="02020603050405020304" pitchFamily="18" charset="0"/>
              </a:rPr>
              <a:t>KAIŠIADORIŲ </a:t>
            </a:r>
            <a:r>
              <a:rPr lang="lt-LT" sz="3100" dirty="0">
                <a:solidFill>
                  <a:schemeClr val="tx1"/>
                </a:solidFill>
                <a:latin typeface="Times New Roman" panose="02020603050405020304" pitchFamily="18" charset="0"/>
                <a:cs typeface="Times New Roman" panose="02020603050405020304" pitchFamily="18" charset="0"/>
              </a:rPr>
              <a:t>RAJONO NVO SĄRAŠAS</a:t>
            </a:r>
            <a:r>
              <a:rPr lang="en-US" sz="3100" dirty="0">
                <a:solidFill>
                  <a:schemeClr val="tx1"/>
                </a:solidFill>
                <a:latin typeface="Times New Roman" panose="02020603050405020304" pitchFamily="18" charset="0"/>
                <a:cs typeface="Times New Roman" panose="02020603050405020304" pitchFamily="18" charset="0"/>
              </a:rPr>
              <a:t> </a:t>
            </a:r>
            <a:br>
              <a:rPr lang="en-US" sz="3100" dirty="0">
                <a:solidFill>
                  <a:schemeClr val="tx1"/>
                </a:solidFill>
                <a:latin typeface="Times New Roman" panose="02020603050405020304" pitchFamily="18" charset="0"/>
                <a:cs typeface="Times New Roman" panose="02020603050405020304" pitchFamily="18" charset="0"/>
              </a:rPr>
            </a:br>
            <a:endParaRPr lang="en-US" sz="3100" dirty="0">
              <a:solidFill>
                <a:schemeClr val="tx1"/>
              </a:solidFill>
              <a:latin typeface="Times New Roman" panose="02020603050405020304" pitchFamily="18" charset="0"/>
              <a:cs typeface="Times New Roman" panose="02020603050405020304" pitchFamily="18" charset="0"/>
            </a:endParaRPr>
          </a:p>
        </p:txBody>
      </p:sp>
      <p:graphicFrame>
        <p:nvGraphicFramePr>
          <p:cNvPr id="4" name="Diagrama 3">
            <a:extLst>
              <a:ext uri="{FF2B5EF4-FFF2-40B4-BE49-F238E27FC236}">
                <a16:creationId xmlns:a16="http://schemas.microsoft.com/office/drawing/2014/main" id="{00AE4904-9F11-39FB-3A87-97F13CE3431F}"/>
              </a:ext>
            </a:extLst>
          </p:cNvPr>
          <p:cNvGraphicFramePr/>
          <p:nvPr>
            <p:extLst>
              <p:ext uri="{D42A27DB-BD31-4B8C-83A1-F6EECF244321}">
                <p14:modId xmlns:p14="http://schemas.microsoft.com/office/powerpoint/2010/main" val="3143120938"/>
              </p:ext>
            </p:extLst>
          </p:nvPr>
        </p:nvGraphicFramePr>
        <p:xfrm>
          <a:off x="4654295" y="816638"/>
          <a:ext cx="4619706" cy="52247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78595D54-F127-344E-03F6-06EB38FC05E3}"/>
              </a:ext>
            </a:extLst>
          </p:cNvPr>
          <p:cNvSpPr txBox="1"/>
          <p:nvPr/>
        </p:nvSpPr>
        <p:spPr>
          <a:xfrm>
            <a:off x="231116" y="6041362"/>
            <a:ext cx="8392696" cy="923330"/>
          </a:xfrm>
          <a:prstGeom prst="rect">
            <a:avLst/>
          </a:prstGeom>
          <a:noFill/>
        </p:spPr>
        <p:txBody>
          <a:bodyPr wrap="square">
            <a:spAutoFit/>
          </a:bodyPr>
          <a:lstStyle/>
          <a:p>
            <a:pPr algn="ctr"/>
            <a:r>
              <a:rPr lang="en-US" sz="1800" dirty="0" err="1">
                <a:latin typeface="Times New Roman" panose="02020603050405020304" pitchFamily="18" charset="0"/>
                <a:ea typeface="Lora" pitchFamily="34" charset="-122"/>
                <a:cs typeface="Times New Roman" panose="02020603050405020304" pitchFamily="18" charset="0"/>
              </a:rPr>
              <a:t>Pilnas</a:t>
            </a:r>
            <a:r>
              <a:rPr lang="en-US" sz="1800" dirty="0">
                <a:latin typeface="Times New Roman" panose="02020603050405020304" pitchFamily="18" charset="0"/>
                <a:ea typeface="Lora" pitchFamily="34" charset="-122"/>
                <a:cs typeface="Times New Roman" panose="02020603050405020304" pitchFamily="18" charset="0"/>
              </a:rPr>
              <a:t> ir </a:t>
            </a:r>
            <a:r>
              <a:rPr lang="en-US" sz="1800" dirty="0" err="1">
                <a:latin typeface="Times New Roman" panose="02020603050405020304" pitchFamily="18" charset="0"/>
                <a:ea typeface="Lora" pitchFamily="34" charset="-122"/>
                <a:cs typeface="Times New Roman" panose="02020603050405020304" pitchFamily="18" charset="0"/>
              </a:rPr>
              <a:t>nuolat</a:t>
            </a:r>
            <a:r>
              <a:rPr lang="en-US" sz="1800" dirty="0">
                <a:latin typeface="Times New Roman" panose="02020603050405020304" pitchFamily="18" charset="0"/>
                <a:ea typeface="Lora" pitchFamily="34" charset="-122"/>
                <a:cs typeface="Times New Roman" panose="02020603050405020304" pitchFamily="18" charset="0"/>
              </a:rPr>
              <a:t> </a:t>
            </a:r>
            <a:r>
              <a:rPr lang="en-US" sz="1800" dirty="0" err="1">
                <a:latin typeface="Times New Roman" panose="02020603050405020304" pitchFamily="18" charset="0"/>
                <a:ea typeface="Lora" pitchFamily="34" charset="-122"/>
                <a:cs typeface="Times New Roman" panose="02020603050405020304" pitchFamily="18" charset="0"/>
              </a:rPr>
              <a:t>atnaujinamas</a:t>
            </a:r>
            <a:r>
              <a:rPr lang="en-US" sz="1800" dirty="0">
                <a:latin typeface="Times New Roman" panose="02020603050405020304" pitchFamily="18" charset="0"/>
                <a:ea typeface="Lora" pitchFamily="34" charset="-122"/>
                <a:cs typeface="Times New Roman" panose="02020603050405020304" pitchFamily="18" charset="0"/>
              </a:rPr>
              <a:t> NVO </a:t>
            </a:r>
            <a:r>
              <a:rPr lang="en-US" sz="1800" dirty="0" err="1">
                <a:latin typeface="Times New Roman" panose="02020603050405020304" pitchFamily="18" charset="0"/>
                <a:ea typeface="Lora" pitchFamily="34" charset="-122"/>
                <a:cs typeface="Times New Roman" panose="02020603050405020304" pitchFamily="18" charset="0"/>
              </a:rPr>
              <a:t>sąrašas</a:t>
            </a:r>
            <a:r>
              <a:rPr lang="en-US" sz="1800" dirty="0">
                <a:latin typeface="Times New Roman" panose="02020603050405020304" pitchFamily="18" charset="0"/>
                <a:ea typeface="Lora" pitchFamily="34" charset="-122"/>
                <a:cs typeface="Times New Roman" panose="02020603050405020304" pitchFamily="18" charset="0"/>
              </a:rPr>
              <a:t> </a:t>
            </a:r>
            <a:r>
              <a:rPr lang="en-US" sz="1800" dirty="0" err="1">
                <a:latin typeface="Times New Roman" panose="02020603050405020304" pitchFamily="18" charset="0"/>
                <a:ea typeface="Lora" pitchFamily="34" charset="-122"/>
                <a:cs typeface="Times New Roman" panose="02020603050405020304" pitchFamily="18" charset="0"/>
              </a:rPr>
              <a:t>prieinamas</a:t>
            </a:r>
            <a:r>
              <a:rPr lang="en-US" sz="1800" dirty="0">
                <a:latin typeface="Times New Roman" panose="02020603050405020304" pitchFamily="18" charset="0"/>
                <a:ea typeface="Lora" pitchFamily="34" charset="-122"/>
                <a:cs typeface="Times New Roman" panose="02020603050405020304" pitchFamily="18" charset="0"/>
              </a:rPr>
              <a:t> Kaišiadorių rajono savivaldybės </a:t>
            </a:r>
            <a:r>
              <a:rPr lang="en-US" sz="1800" dirty="0" err="1">
                <a:latin typeface="Times New Roman" panose="02020603050405020304" pitchFamily="18" charset="0"/>
                <a:ea typeface="Lora" pitchFamily="34" charset="-122"/>
                <a:cs typeface="Times New Roman" panose="02020603050405020304" pitchFamily="18" charset="0"/>
              </a:rPr>
              <a:t>interneto</a:t>
            </a:r>
            <a:r>
              <a:rPr lang="en-US" sz="1800" dirty="0">
                <a:latin typeface="Times New Roman" panose="02020603050405020304" pitchFamily="18" charset="0"/>
                <a:ea typeface="Lora" pitchFamily="34" charset="-122"/>
                <a:cs typeface="Times New Roman" panose="02020603050405020304" pitchFamily="18" charset="0"/>
              </a:rPr>
              <a:t> </a:t>
            </a:r>
            <a:r>
              <a:rPr lang="en-US" sz="1800" dirty="0" err="1">
                <a:latin typeface="Times New Roman" panose="02020603050405020304" pitchFamily="18" charset="0"/>
                <a:ea typeface="Lora" pitchFamily="34" charset="-122"/>
                <a:cs typeface="Times New Roman" panose="02020603050405020304" pitchFamily="18" charset="0"/>
              </a:rPr>
              <a:t>svetainėje</a:t>
            </a:r>
            <a:r>
              <a:rPr lang="en-US" sz="1800" dirty="0">
                <a:latin typeface="Times New Roman" panose="02020603050405020304" pitchFamily="18" charset="0"/>
                <a:ea typeface="Lora" pitchFamily="34" charset="-122"/>
                <a:cs typeface="Times New Roman" panose="02020603050405020304" pitchFamily="18" charset="0"/>
              </a:rPr>
              <a:t>.</a:t>
            </a:r>
            <a:br>
              <a:rPr lang="en-US" sz="1800" dirty="0">
                <a:latin typeface="Times New Roman" panose="02020603050405020304" pitchFamily="18" charset="0"/>
                <a:cs typeface="Times New Roman" panose="02020603050405020304" pitchFamily="18" charset="0"/>
              </a:rPr>
            </a:br>
            <a:endParaRPr lang="lt-LT"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8982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920209C-E85B-4D6F-A56F-724F5ADA81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3" name="Straight Connector 32">
              <a:extLst>
                <a:ext uri="{FF2B5EF4-FFF2-40B4-BE49-F238E27FC236}">
                  <a16:creationId xmlns:a16="http://schemas.microsoft.com/office/drawing/2014/main" id="{9125522E-1DFD-4F78-912B-B922A2D39D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FDA72C10-FE9D-49B3-80CB-A7EE8BCB38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5" name="Rectangle 23">
              <a:extLst>
                <a:ext uri="{FF2B5EF4-FFF2-40B4-BE49-F238E27FC236}">
                  <a16:creationId xmlns:a16="http://schemas.microsoft.com/office/drawing/2014/main" id="{6E7DF470-1055-45E4-AB9D-11E42EC53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36" name="Rectangle 25">
              <a:extLst>
                <a:ext uri="{FF2B5EF4-FFF2-40B4-BE49-F238E27FC236}">
                  <a16:creationId xmlns:a16="http://schemas.microsoft.com/office/drawing/2014/main" id="{6AA35CFF-3837-4B7F-B875-718AC2E14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37" name="Isosceles Triangle 36">
              <a:extLst>
                <a:ext uri="{FF2B5EF4-FFF2-40B4-BE49-F238E27FC236}">
                  <a16:creationId xmlns:a16="http://schemas.microsoft.com/office/drawing/2014/main" id="{62F41804-A347-47E3-8BD8-BD00CF2F6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38" name="Rectangle 27">
              <a:extLst>
                <a:ext uri="{FF2B5EF4-FFF2-40B4-BE49-F238E27FC236}">
                  <a16:creationId xmlns:a16="http://schemas.microsoft.com/office/drawing/2014/main" id="{76894B81-EE9C-4546-BCFA-DD9ED2C0A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39" name="Rectangle 28">
              <a:extLst>
                <a:ext uri="{FF2B5EF4-FFF2-40B4-BE49-F238E27FC236}">
                  <a16:creationId xmlns:a16="http://schemas.microsoft.com/office/drawing/2014/main" id="{3AF181D1-71AC-43D8-A6E1-D4C488D5D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40" name="Rectangle 29">
              <a:extLst>
                <a:ext uri="{FF2B5EF4-FFF2-40B4-BE49-F238E27FC236}">
                  <a16:creationId xmlns:a16="http://schemas.microsoft.com/office/drawing/2014/main" id="{4132D661-917C-4D2D-8E37-8590B55D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41" name="Isosceles Triangle 40">
              <a:extLst>
                <a:ext uri="{FF2B5EF4-FFF2-40B4-BE49-F238E27FC236}">
                  <a16:creationId xmlns:a16="http://schemas.microsoft.com/office/drawing/2014/main" id="{7969643D-8B71-434D-A235-68CB241F9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42" name="Isosceles Triangle 41">
              <a:extLst>
                <a:ext uri="{FF2B5EF4-FFF2-40B4-BE49-F238E27FC236}">
                  <a16:creationId xmlns:a16="http://schemas.microsoft.com/office/drawing/2014/main" id="{DF15C24A-4BCF-47C0-B2FA-76A0EF338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grpSp>
      <p:sp useBgFill="1">
        <p:nvSpPr>
          <p:cNvPr id="44" name="Rectangle 43">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vadinimas 1">
            <a:extLst>
              <a:ext uri="{FF2B5EF4-FFF2-40B4-BE49-F238E27FC236}">
                <a16:creationId xmlns:a16="http://schemas.microsoft.com/office/drawing/2014/main" id="{49F2085C-ADFF-AC1A-2820-9B3396B0C99F}"/>
              </a:ext>
            </a:extLst>
          </p:cNvPr>
          <p:cNvSpPr>
            <a:spLocks noGrp="1"/>
          </p:cNvSpPr>
          <p:nvPr>
            <p:ph type="title"/>
          </p:nvPr>
        </p:nvSpPr>
        <p:spPr>
          <a:xfrm>
            <a:off x="882866" y="319178"/>
            <a:ext cx="10601561" cy="940279"/>
          </a:xfrm>
        </p:spPr>
        <p:txBody>
          <a:bodyPr vert="horz" lIns="91440" tIns="45720" rIns="91440" bIns="45720" rtlCol="0" anchor="t">
            <a:normAutofit fontScale="90000"/>
          </a:bodyPr>
          <a:lstStyle/>
          <a:p>
            <a:pPr>
              <a:lnSpc>
                <a:spcPct val="90000"/>
              </a:lnSpc>
            </a:pPr>
            <a:r>
              <a:rPr lang="en-US" sz="3600" dirty="0">
                <a:solidFill>
                  <a:schemeClr val="tx1"/>
                </a:solidFill>
                <a:latin typeface="Times New Roman" panose="02020603050405020304" pitchFamily="18" charset="0"/>
                <a:cs typeface="Times New Roman" panose="02020603050405020304" pitchFamily="18" charset="0"/>
              </a:rPr>
              <a:t>KAIŠIADORIŲ RAJONO SAVIVALDYBĖS PAGALBA NEVYRIAUSYBIN</a:t>
            </a:r>
            <a:r>
              <a:rPr lang="lt-LT" sz="3600" dirty="0">
                <a:solidFill>
                  <a:schemeClr val="tx1"/>
                </a:solidFill>
                <a:latin typeface="Times New Roman" panose="02020603050405020304" pitchFamily="18" charset="0"/>
                <a:cs typeface="Times New Roman" panose="02020603050405020304" pitchFamily="18" charset="0"/>
              </a:rPr>
              <a:t>ĖMS</a:t>
            </a:r>
            <a:r>
              <a:rPr lang="en-US" sz="3600" dirty="0">
                <a:solidFill>
                  <a:schemeClr val="tx1"/>
                </a:solidFill>
                <a:latin typeface="Times New Roman" panose="02020603050405020304" pitchFamily="18" charset="0"/>
                <a:cs typeface="Times New Roman" panose="02020603050405020304" pitchFamily="18" charset="0"/>
              </a:rPr>
              <a:t> ORGANIZACIJOMS 2025 M. </a:t>
            </a:r>
          </a:p>
        </p:txBody>
      </p:sp>
      <p:sp>
        <p:nvSpPr>
          <p:cNvPr id="46" name="Isosceles Triangle 45">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48" name="Isosceles Triangle 47">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graphicFrame>
        <p:nvGraphicFramePr>
          <p:cNvPr id="28" name="Teksto vietos rezervavimo ženklas 2">
            <a:extLst>
              <a:ext uri="{FF2B5EF4-FFF2-40B4-BE49-F238E27FC236}">
                <a16:creationId xmlns:a16="http://schemas.microsoft.com/office/drawing/2014/main" id="{BD00EA15-8781-152B-7790-B73D44D42898}"/>
              </a:ext>
            </a:extLst>
          </p:cNvPr>
          <p:cNvGraphicFramePr/>
          <p:nvPr>
            <p:extLst>
              <p:ext uri="{D42A27DB-BD31-4B8C-83A1-F6EECF244321}">
                <p14:modId xmlns:p14="http://schemas.microsoft.com/office/powerpoint/2010/main" val="590371520"/>
              </p:ext>
            </p:extLst>
          </p:nvPr>
        </p:nvGraphicFramePr>
        <p:xfrm>
          <a:off x="494062" y="1191846"/>
          <a:ext cx="10601561" cy="55900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5761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6C48AF6-8164-540E-9D54-AB581D788A6E}"/>
            </a:ext>
          </a:extLst>
        </p:cNvPr>
        <p:cNvGrpSpPr/>
        <p:nvPr/>
      </p:nvGrpSpPr>
      <p:grpSpPr>
        <a:xfrm>
          <a:off x="0" y="0"/>
          <a:ext cx="0" cy="0"/>
          <a:chOff x="0" y="0"/>
          <a:chExt cx="0" cy="0"/>
        </a:xfrm>
      </p:grpSpPr>
      <p:grpSp>
        <p:nvGrpSpPr>
          <p:cNvPr id="96" name="Group 77">
            <a:extLst>
              <a:ext uri="{FF2B5EF4-FFF2-40B4-BE49-F238E27FC236}">
                <a16:creationId xmlns:a16="http://schemas.microsoft.com/office/drawing/2014/main" id="{D920209C-E85B-4D6F-A56F-724F5ADA81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9" name="Straight Connector 78">
              <a:extLst>
                <a:ext uri="{FF2B5EF4-FFF2-40B4-BE49-F238E27FC236}">
                  <a16:creationId xmlns:a16="http://schemas.microsoft.com/office/drawing/2014/main" id="{9125522E-1DFD-4F78-912B-B922A2D39D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FDA72C10-FE9D-49B3-80CB-A7EE8BCB38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97" name="Rectangle 23">
              <a:extLst>
                <a:ext uri="{FF2B5EF4-FFF2-40B4-BE49-F238E27FC236}">
                  <a16:creationId xmlns:a16="http://schemas.microsoft.com/office/drawing/2014/main" id="{6E7DF470-1055-45E4-AB9D-11E42EC53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98" name="Rectangle 25">
              <a:extLst>
                <a:ext uri="{FF2B5EF4-FFF2-40B4-BE49-F238E27FC236}">
                  <a16:creationId xmlns:a16="http://schemas.microsoft.com/office/drawing/2014/main" id="{6AA35CFF-3837-4B7F-B875-718AC2E14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99" name="Isosceles Triangle 82">
              <a:extLst>
                <a:ext uri="{FF2B5EF4-FFF2-40B4-BE49-F238E27FC236}">
                  <a16:creationId xmlns:a16="http://schemas.microsoft.com/office/drawing/2014/main" id="{62F41804-A347-47E3-8BD8-BD00CF2F6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100" name="Rectangle 27">
              <a:extLst>
                <a:ext uri="{FF2B5EF4-FFF2-40B4-BE49-F238E27FC236}">
                  <a16:creationId xmlns:a16="http://schemas.microsoft.com/office/drawing/2014/main" id="{76894B81-EE9C-4546-BCFA-DD9ED2C0A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101" name="Rectangle 28">
              <a:extLst>
                <a:ext uri="{FF2B5EF4-FFF2-40B4-BE49-F238E27FC236}">
                  <a16:creationId xmlns:a16="http://schemas.microsoft.com/office/drawing/2014/main" id="{3AF181D1-71AC-43D8-A6E1-D4C488D5D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102" name="Rectangle 29">
              <a:extLst>
                <a:ext uri="{FF2B5EF4-FFF2-40B4-BE49-F238E27FC236}">
                  <a16:creationId xmlns:a16="http://schemas.microsoft.com/office/drawing/2014/main" id="{4132D661-917C-4D2D-8E37-8590B55D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103" name="Isosceles Triangle 86">
              <a:extLst>
                <a:ext uri="{FF2B5EF4-FFF2-40B4-BE49-F238E27FC236}">
                  <a16:creationId xmlns:a16="http://schemas.microsoft.com/office/drawing/2014/main" id="{7969643D-8B71-434D-A235-68CB241F9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104" name="Isosceles Triangle 87">
              <a:extLst>
                <a:ext uri="{FF2B5EF4-FFF2-40B4-BE49-F238E27FC236}">
                  <a16:creationId xmlns:a16="http://schemas.microsoft.com/office/drawing/2014/main" id="{DF15C24A-4BCF-47C0-B2FA-76A0EF338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grpSp>
      <p:sp>
        <p:nvSpPr>
          <p:cNvPr id="2" name="Pavadinimas 1">
            <a:extLst>
              <a:ext uri="{FF2B5EF4-FFF2-40B4-BE49-F238E27FC236}">
                <a16:creationId xmlns:a16="http://schemas.microsoft.com/office/drawing/2014/main" id="{30ED37F2-6929-087D-50DD-03BDDFB8711F}"/>
              </a:ext>
            </a:extLst>
          </p:cNvPr>
          <p:cNvSpPr>
            <a:spLocks noGrp="1"/>
          </p:cNvSpPr>
          <p:nvPr>
            <p:ph type="title"/>
          </p:nvPr>
        </p:nvSpPr>
        <p:spPr>
          <a:xfrm>
            <a:off x="677334" y="609599"/>
            <a:ext cx="8596668" cy="1395663"/>
          </a:xfrm>
        </p:spPr>
        <p:txBody>
          <a:bodyPr vert="horz" lIns="91440" tIns="45720" rIns="91440" bIns="45720" rtlCol="0" anchor="t">
            <a:normAutofit fontScale="90000"/>
          </a:bodyPr>
          <a:lstStyle/>
          <a:p>
            <a:pPr algn="ctr"/>
            <a:r>
              <a:rPr lang="en-US" sz="3300" dirty="0">
                <a:solidFill>
                  <a:schemeClr val="tx1"/>
                </a:solidFill>
                <a:latin typeface="Times New Roman" panose="02020603050405020304" pitchFamily="18" charset="0"/>
                <a:cs typeface="Times New Roman" panose="02020603050405020304" pitchFamily="18" charset="0"/>
              </a:rPr>
              <a:t>KAIŠIADORIŲ RAJONO NEVYRIAUSYBINIŲ ORGANIZACIJŲ TARYBĄ KURUOJANTIS ASMUO</a:t>
            </a:r>
          </a:p>
        </p:txBody>
      </p:sp>
      <p:graphicFrame>
        <p:nvGraphicFramePr>
          <p:cNvPr id="4" name="Diagrama 3">
            <a:extLst>
              <a:ext uri="{FF2B5EF4-FFF2-40B4-BE49-F238E27FC236}">
                <a16:creationId xmlns:a16="http://schemas.microsoft.com/office/drawing/2014/main" id="{C6C51E53-2786-F7CA-9EC0-64C4FAF62778}"/>
              </a:ext>
            </a:extLst>
          </p:cNvPr>
          <p:cNvGraphicFramePr/>
          <p:nvPr>
            <p:extLst>
              <p:ext uri="{D42A27DB-BD31-4B8C-83A1-F6EECF244321}">
                <p14:modId xmlns:p14="http://schemas.microsoft.com/office/powerpoint/2010/main" val="1775105061"/>
              </p:ext>
            </p:extLst>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2754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5" name="Group 74">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6" name="Straight Connector 75">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8"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79"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80" name="Isosceles Triangle 79">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81"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82"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83"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84" name="Isosceles Triangle 83">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85" name="Isosceles Triangle 84">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grpSp>
      <p:pic>
        <p:nvPicPr>
          <p:cNvPr id="5" name="Paveikslėlis 4" descr="Paveikslėlis, kuriame yra apranga, baldai, asmuo, kėdė&#10;&#10;Dirbtinio intelekto sugeneruotas turinys gali būti neteisingas.">
            <a:extLst>
              <a:ext uri="{FF2B5EF4-FFF2-40B4-BE49-F238E27FC236}">
                <a16:creationId xmlns:a16="http://schemas.microsoft.com/office/drawing/2014/main" id="{4D40A882-74A0-9211-5310-FB32DCE99551}"/>
              </a:ext>
            </a:extLst>
          </p:cNvPr>
          <p:cNvPicPr>
            <a:picLocks noChangeAspect="1"/>
          </p:cNvPicPr>
          <p:nvPr/>
        </p:nvPicPr>
        <p:blipFill>
          <a:blip r:embed="rId2"/>
          <a:srcRect t="5046" r="-2" b="1618"/>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cxnSp>
        <p:nvCxnSpPr>
          <p:cNvPr id="87" name="Straight Connector 86">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91"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93"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95"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97"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99"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101"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103"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graphicFrame>
        <p:nvGraphicFramePr>
          <p:cNvPr id="4" name="Diagrama 3">
            <a:extLst>
              <a:ext uri="{FF2B5EF4-FFF2-40B4-BE49-F238E27FC236}">
                <a16:creationId xmlns:a16="http://schemas.microsoft.com/office/drawing/2014/main" id="{0A75D4E2-9BEF-1FD1-9D4C-1CA181BEDF00}"/>
              </a:ext>
            </a:extLst>
          </p:cNvPr>
          <p:cNvGraphicFramePr/>
          <p:nvPr>
            <p:extLst>
              <p:ext uri="{D42A27DB-BD31-4B8C-83A1-F6EECF244321}">
                <p14:modId xmlns:p14="http://schemas.microsoft.com/office/powerpoint/2010/main" val="3719105219"/>
              </p:ext>
            </p:extLst>
          </p:nvPr>
        </p:nvGraphicFramePr>
        <p:xfrm>
          <a:off x="361542" y="1741026"/>
          <a:ext cx="5221111" cy="38807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20747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D99FA7B-2A32-4AF9-7E06-5FEF2813BB29}"/>
            </a:ext>
          </a:extLst>
        </p:cNvPr>
        <p:cNvGrpSpPr/>
        <p:nvPr/>
      </p:nvGrpSpPr>
      <p:grpSpPr>
        <a:xfrm>
          <a:off x="0" y="0"/>
          <a:ext cx="0" cy="0"/>
          <a:chOff x="0" y="0"/>
          <a:chExt cx="0" cy="0"/>
        </a:xfrm>
      </p:grpSpPr>
      <p:grpSp>
        <p:nvGrpSpPr>
          <p:cNvPr id="72" name="Group 71">
            <a:extLst>
              <a:ext uri="{FF2B5EF4-FFF2-40B4-BE49-F238E27FC236}">
                <a16:creationId xmlns:a16="http://schemas.microsoft.com/office/drawing/2014/main" id="{266A562D-4A3B-5A60-4981-22952FF557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3" name="Straight Connector 72">
              <a:extLst>
                <a:ext uri="{FF2B5EF4-FFF2-40B4-BE49-F238E27FC236}">
                  <a16:creationId xmlns:a16="http://schemas.microsoft.com/office/drawing/2014/main" id="{F6C3E325-C24A-109A-EF70-696F081F8B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22E78E91-F665-7966-5A56-D5DE750B6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5" name="Rectangle 23">
              <a:extLst>
                <a:ext uri="{FF2B5EF4-FFF2-40B4-BE49-F238E27FC236}">
                  <a16:creationId xmlns:a16="http://schemas.microsoft.com/office/drawing/2014/main" id="{316FBAD4-307B-FF97-5996-C5B0F1DFA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76" name="Rectangle 25">
              <a:extLst>
                <a:ext uri="{FF2B5EF4-FFF2-40B4-BE49-F238E27FC236}">
                  <a16:creationId xmlns:a16="http://schemas.microsoft.com/office/drawing/2014/main" id="{70D3D7F7-F72C-D27C-2D83-2D5FAD9EE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77" name="Isosceles Triangle 76">
              <a:extLst>
                <a:ext uri="{FF2B5EF4-FFF2-40B4-BE49-F238E27FC236}">
                  <a16:creationId xmlns:a16="http://schemas.microsoft.com/office/drawing/2014/main" id="{05FD72B9-1273-E195-7563-AC44D937AE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78" name="Rectangle 27">
              <a:extLst>
                <a:ext uri="{FF2B5EF4-FFF2-40B4-BE49-F238E27FC236}">
                  <a16:creationId xmlns:a16="http://schemas.microsoft.com/office/drawing/2014/main" id="{0EE0EDE8-DEFF-1286-A5E2-0D7ED2CBE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79" name="Rectangle 28">
              <a:extLst>
                <a:ext uri="{FF2B5EF4-FFF2-40B4-BE49-F238E27FC236}">
                  <a16:creationId xmlns:a16="http://schemas.microsoft.com/office/drawing/2014/main" id="{039A647E-8667-AB97-8AD6-9574E85AFB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80" name="Rectangle 29">
              <a:extLst>
                <a:ext uri="{FF2B5EF4-FFF2-40B4-BE49-F238E27FC236}">
                  <a16:creationId xmlns:a16="http://schemas.microsoft.com/office/drawing/2014/main" id="{40D20F9B-7212-2393-7F86-A79F55DCD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81" name="Isosceles Triangle 80">
              <a:extLst>
                <a:ext uri="{FF2B5EF4-FFF2-40B4-BE49-F238E27FC236}">
                  <a16:creationId xmlns:a16="http://schemas.microsoft.com/office/drawing/2014/main" id="{D8CAC9A2-E67F-3BBE-C754-C05FB3FD1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82" name="Isosceles Triangle 81">
              <a:extLst>
                <a:ext uri="{FF2B5EF4-FFF2-40B4-BE49-F238E27FC236}">
                  <a16:creationId xmlns:a16="http://schemas.microsoft.com/office/drawing/2014/main" id="{E944C095-DF81-F558-96E7-AECDFF498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grpSp>
      <p:sp useBgFill="1">
        <p:nvSpPr>
          <p:cNvPr id="84" name="Rectangle 83">
            <a:extLst>
              <a:ext uri="{FF2B5EF4-FFF2-40B4-BE49-F238E27FC236}">
                <a16:creationId xmlns:a16="http://schemas.microsoft.com/office/drawing/2014/main" id="{4638E3AD-1B19-6BED-9729-85928A1C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vadinimas 1">
            <a:extLst>
              <a:ext uri="{FF2B5EF4-FFF2-40B4-BE49-F238E27FC236}">
                <a16:creationId xmlns:a16="http://schemas.microsoft.com/office/drawing/2014/main" id="{F27DA082-EC84-84DB-4FBE-7FF30B316B8C}"/>
              </a:ext>
            </a:extLst>
          </p:cNvPr>
          <p:cNvSpPr>
            <a:spLocks noGrp="1"/>
          </p:cNvSpPr>
          <p:nvPr>
            <p:ph type="title"/>
          </p:nvPr>
        </p:nvSpPr>
        <p:spPr>
          <a:xfrm>
            <a:off x="153025" y="1382486"/>
            <a:ext cx="4047038" cy="4093028"/>
          </a:xfrm>
        </p:spPr>
        <p:txBody>
          <a:bodyPr vert="horz" lIns="91440" tIns="45720" rIns="91440" bIns="45720" rtlCol="0" anchor="ctr">
            <a:normAutofit/>
          </a:bodyPr>
          <a:lstStyle/>
          <a:p>
            <a:pPr algn="ctr">
              <a:lnSpc>
                <a:spcPct val="90000"/>
              </a:lnSpc>
            </a:pPr>
            <a:r>
              <a:rPr lang="en-US" sz="3100" dirty="0">
                <a:solidFill>
                  <a:schemeClr val="tx1"/>
                </a:solidFill>
                <a:latin typeface="Times New Roman" panose="02020603050405020304" pitchFamily="18" charset="0"/>
                <a:cs typeface="Times New Roman" panose="02020603050405020304" pitchFamily="18" charset="0"/>
              </a:rPr>
              <a:t>KAIŠIADORIŲ RAJONO NEVYRIAUSYBINIŲ ORGANIZACIJŲ TARYBOS NARIAI</a:t>
            </a:r>
          </a:p>
        </p:txBody>
      </p:sp>
      <p:grpSp>
        <p:nvGrpSpPr>
          <p:cNvPr id="86" name="Group 85">
            <a:extLst>
              <a:ext uri="{FF2B5EF4-FFF2-40B4-BE49-F238E27FC236}">
                <a16:creationId xmlns:a16="http://schemas.microsoft.com/office/drawing/2014/main" id="{B1758AD3-244A-9DE9-E707-9FD5F8675B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87" name="Straight Connector 86">
              <a:extLst>
                <a:ext uri="{FF2B5EF4-FFF2-40B4-BE49-F238E27FC236}">
                  <a16:creationId xmlns:a16="http://schemas.microsoft.com/office/drawing/2014/main" id="{31586A84-5CDB-ED93-1BAE-4C00CEE23FB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551FFE92-897A-AD73-B655-F616006ED07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89" name="Rectangle 23">
              <a:extLst>
                <a:ext uri="{FF2B5EF4-FFF2-40B4-BE49-F238E27FC236}">
                  <a16:creationId xmlns:a16="http://schemas.microsoft.com/office/drawing/2014/main" id="{3F52A924-E2D1-6FBF-3C47-A533A52EA0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107" name="Rectangle 25">
              <a:extLst>
                <a:ext uri="{FF2B5EF4-FFF2-40B4-BE49-F238E27FC236}">
                  <a16:creationId xmlns:a16="http://schemas.microsoft.com/office/drawing/2014/main" id="{44DE222C-6498-6E75-C0C7-6AB5E776C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108" name="Isosceles Triangle 90">
              <a:extLst>
                <a:ext uri="{FF2B5EF4-FFF2-40B4-BE49-F238E27FC236}">
                  <a16:creationId xmlns:a16="http://schemas.microsoft.com/office/drawing/2014/main" id="{CE49EDFF-454B-CE82-8FB0-E1F542F32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109" name="Rectangle 27">
              <a:extLst>
                <a:ext uri="{FF2B5EF4-FFF2-40B4-BE49-F238E27FC236}">
                  <a16:creationId xmlns:a16="http://schemas.microsoft.com/office/drawing/2014/main" id="{57122632-7D3E-E5AB-B26F-955A86540D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110" name="Rectangle 28">
              <a:extLst>
                <a:ext uri="{FF2B5EF4-FFF2-40B4-BE49-F238E27FC236}">
                  <a16:creationId xmlns:a16="http://schemas.microsoft.com/office/drawing/2014/main" id="{9ADC74E0-1E4D-3A11-B0CE-92CD03E9CB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111" name="Rectangle 29">
              <a:extLst>
                <a:ext uri="{FF2B5EF4-FFF2-40B4-BE49-F238E27FC236}">
                  <a16:creationId xmlns:a16="http://schemas.microsoft.com/office/drawing/2014/main" id="{E93786C4-57D6-A16D-2E8C-F04DE7AD19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112" name="Isosceles Triangle 94">
              <a:extLst>
                <a:ext uri="{FF2B5EF4-FFF2-40B4-BE49-F238E27FC236}">
                  <a16:creationId xmlns:a16="http://schemas.microsoft.com/office/drawing/2014/main" id="{0D93A887-9AA7-AA1B-CDCD-1B05930BCC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grpSp>
      <p:sp>
        <p:nvSpPr>
          <p:cNvPr id="113" name="Rectangle 96">
            <a:extLst>
              <a:ext uri="{FF2B5EF4-FFF2-40B4-BE49-F238E27FC236}">
                <a16:creationId xmlns:a16="http://schemas.microsoft.com/office/drawing/2014/main" id="{A35F5CC1-E40C-76C7-87C1-5CA846736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FBD9325-CAC1-5E2E-3280-A8057ED58F64}"/>
              </a:ext>
            </a:extLst>
          </p:cNvPr>
          <p:cNvSpPr txBox="1"/>
          <p:nvPr/>
        </p:nvSpPr>
        <p:spPr>
          <a:xfrm>
            <a:off x="5938965" y="233543"/>
            <a:ext cx="6100010" cy="6324808"/>
          </a:xfrm>
          <a:prstGeom prst="rect">
            <a:avLst/>
          </a:prstGeom>
          <a:noFill/>
        </p:spPr>
        <p:txBody>
          <a:bodyPr wrap="square">
            <a:spAutoFit/>
          </a:bodyPr>
          <a:lstStyle/>
          <a:p>
            <a:pPr algn="l">
              <a:spcAft>
                <a:spcPts val="600"/>
              </a:spcAft>
            </a:pPr>
            <a:r>
              <a:rPr lang="lt-LT" sz="1750" i="0" dirty="0">
                <a:solidFill>
                  <a:srgbClr val="080808"/>
                </a:solidFill>
                <a:effectLst/>
                <a:latin typeface="Times New Roman" panose="02020603050405020304" pitchFamily="18" charset="0"/>
                <a:cs typeface="Times New Roman" panose="02020603050405020304" pitchFamily="18" charset="0"/>
              </a:rPr>
              <a:t>1. Justinas Dekas, asociacijos „Aplink Žaslius“ pirmininkas;</a:t>
            </a:r>
          </a:p>
          <a:p>
            <a:pPr algn="l">
              <a:spcAft>
                <a:spcPts val="600"/>
              </a:spcAft>
            </a:pPr>
            <a:r>
              <a:rPr lang="lt-LT" sz="1750" i="0" dirty="0">
                <a:solidFill>
                  <a:srgbClr val="080808"/>
                </a:solidFill>
                <a:effectLst/>
                <a:latin typeface="Times New Roman" panose="02020603050405020304" pitchFamily="18" charset="0"/>
                <a:cs typeface="Times New Roman" panose="02020603050405020304" pitchFamily="18" charset="0"/>
              </a:rPr>
              <a:t>2. Violeta Grajauskienė, Kaišiadorių rajono savivaldybės administracijos Strateginio planavimo ir investicijų skyriaus vedėja (NVO tarybos pirmininkės pavaduotoja);</a:t>
            </a:r>
          </a:p>
          <a:p>
            <a:pPr algn="l">
              <a:spcAft>
                <a:spcPts val="600"/>
              </a:spcAft>
            </a:pPr>
            <a:r>
              <a:rPr lang="lt-LT" sz="1750" i="0" dirty="0">
                <a:solidFill>
                  <a:srgbClr val="080808"/>
                </a:solidFill>
                <a:effectLst/>
                <a:latin typeface="Times New Roman" panose="02020603050405020304" pitchFamily="18" charset="0"/>
                <a:cs typeface="Times New Roman" panose="02020603050405020304" pitchFamily="18" charset="0"/>
              </a:rPr>
              <a:t>3. Lina Jurevičienė, asociacijos Maltos ordino pagalbos tarnybos Žiežmarių grupės narė;</a:t>
            </a:r>
          </a:p>
          <a:p>
            <a:pPr algn="l">
              <a:spcAft>
                <a:spcPts val="600"/>
              </a:spcAft>
            </a:pPr>
            <a:r>
              <a:rPr lang="lt-LT" sz="1750" i="0" dirty="0">
                <a:solidFill>
                  <a:srgbClr val="080808"/>
                </a:solidFill>
                <a:effectLst/>
                <a:latin typeface="Times New Roman" panose="02020603050405020304" pitchFamily="18" charset="0"/>
                <a:cs typeface="Times New Roman" panose="02020603050405020304" pitchFamily="18" charset="0"/>
              </a:rPr>
              <a:t>4. Viktorija Kanapinskaitė, asociacijos Kaišiadorių miesto vietos veiklos grupės pirmininkė;</a:t>
            </a:r>
          </a:p>
          <a:p>
            <a:pPr algn="l">
              <a:spcAft>
                <a:spcPts val="600"/>
              </a:spcAft>
            </a:pPr>
            <a:r>
              <a:rPr lang="lt-LT" sz="1750" i="0" dirty="0">
                <a:solidFill>
                  <a:srgbClr val="080808"/>
                </a:solidFill>
                <a:effectLst/>
                <a:latin typeface="Times New Roman" panose="02020603050405020304" pitchFamily="18" charset="0"/>
                <a:cs typeface="Times New Roman" panose="02020603050405020304" pitchFamily="18" charset="0"/>
              </a:rPr>
              <a:t>5. Renata </a:t>
            </a:r>
            <a:r>
              <a:rPr lang="lt-LT" sz="1750" i="0" dirty="0" err="1">
                <a:solidFill>
                  <a:srgbClr val="080808"/>
                </a:solidFill>
                <a:effectLst/>
                <a:latin typeface="Times New Roman" panose="02020603050405020304" pitchFamily="18" charset="0"/>
                <a:cs typeface="Times New Roman" panose="02020603050405020304" pitchFamily="18" charset="0"/>
              </a:rPr>
              <a:t>Karpavičiūtė</a:t>
            </a:r>
            <a:r>
              <a:rPr lang="lt-LT" sz="1750" i="0" dirty="0">
                <a:solidFill>
                  <a:srgbClr val="080808"/>
                </a:solidFill>
                <a:effectLst/>
                <a:latin typeface="Times New Roman" panose="02020603050405020304" pitchFamily="18" charset="0"/>
                <a:cs typeface="Times New Roman" panose="02020603050405020304" pitchFamily="18" charset="0"/>
              </a:rPr>
              <a:t>, asociacijos Darsūniškio bendruomenės pirmininkė</a:t>
            </a:r>
            <a:r>
              <a:rPr lang="en-US" sz="1750" i="0" dirty="0">
                <a:solidFill>
                  <a:srgbClr val="080808"/>
                </a:solidFill>
                <a:effectLst/>
                <a:latin typeface="Times New Roman" panose="02020603050405020304" pitchFamily="18" charset="0"/>
                <a:cs typeface="Times New Roman" panose="02020603050405020304" pitchFamily="18" charset="0"/>
              </a:rPr>
              <a:t> (NVO </a:t>
            </a:r>
            <a:r>
              <a:rPr lang="en-US" sz="1750" i="0" dirty="0" err="1">
                <a:solidFill>
                  <a:srgbClr val="080808"/>
                </a:solidFill>
                <a:effectLst/>
                <a:latin typeface="Times New Roman" panose="02020603050405020304" pitchFamily="18" charset="0"/>
                <a:cs typeface="Times New Roman" panose="02020603050405020304" pitchFamily="18" charset="0"/>
              </a:rPr>
              <a:t>tarybos</a:t>
            </a:r>
            <a:r>
              <a:rPr lang="en-US" sz="1750" i="0" dirty="0">
                <a:solidFill>
                  <a:srgbClr val="080808"/>
                </a:solidFill>
                <a:effectLst/>
                <a:latin typeface="Times New Roman" panose="02020603050405020304" pitchFamily="18" charset="0"/>
                <a:cs typeface="Times New Roman" panose="02020603050405020304" pitchFamily="18" charset="0"/>
              </a:rPr>
              <a:t> </a:t>
            </a:r>
            <a:r>
              <a:rPr lang="en-US" sz="1750" i="0" dirty="0" err="1">
                <a:solidFill>
                  <a:srgbClr val="080808"/>
                </a:solidFill>
                <a:effectLst/>
                <a:latin typeface="Times New Roman" panose="02020603050405020304" pitchFamily="18" charset="0"/>
                <a:cs typeface="Times New Roman" panose="02020603050405020304" pitchFamily="18" charset="0"/>
              </a:rPr>
              <a:t>pirminink</a:t>
            </a:r>
            <a:r>
              <a:rPr lang="lt-LT" sz="1750" i="0" dirty="0">
                <a:solidFill>
                  <a:srgbClr val="080808"/>
                </a:solidFill>
                <a:effectLst/>
                <a:latin typeface="Times New Roman" panose="02020603050405020304" pitchFamily="18" charset="0"/>
                <a:cs typeface="Times New Roman" panose="02020603050405020304" pitchFamily="18" charset="0"/>
              </a:rPr>
              <a:t>ė);</a:t>
            </a:r>
          </a:p>
          <a:p>
            <a:pPr algn="just">
              <a:spcAft>
                <a:spcPts val="600"/>
              </a:spcAft>
            </a:pPr>
            <a:r>
              <a:rPr lang="lt-LT" sz="1750" dirty="0">
                <a:solidFill>
                  <a:srgbClr val="080808"/>
                </a:solidFill>
                <a:latin typeface="Times New Roman" panose="02020603050405020304" pitchFamily="18" charset="0"/>
                <a:cs typeface="Times New Roman" panose="02020603050405020304" pitchFamily="18" charset="0"/>
              </a:rPr>
              <a:t>6</a:t>
            </a:r>
            <a:r>
              <a:rPr lang="lt-LT" sz="1750" i="0" dirty="0">
                <a:solidFill>
                  <a:srgbClr val="080808"/>
                </a:solidFill>
                <a:effectLst/>
                <a:latin typeface="Times New Roman" panose="02020603050405020304" pitchFamily="18" charset="0"/>
                <a:cs typeface="Times New Roman" panose="02020603050405020304" pitchFamily="18" charset="0"/>
              </a:rPr>
              <a:t>. Mantvydas Lazauskas, asociacijos Žaslių krašto jaunimo bendruomenės pirmininkas;</a:t>
            </a:r>
          </a:p>
          <a:p>
            <a:pPr algn="l">
              <a:spcAft>
                <a:spcPts val="600"/>
              </a:spcAft>
            </a:pPr>
            <a:r>
              <a:rPr lang="lt-LT" sz="1750" dirty="0">
                <a:solidFill>
                  <a:srgbClr val="080808"/>
                </a:solidFill>
                <a:latin typeface="Times New Roman" panose="02020603050405020304" pitchFamily="18" charset="0"/>
                <a:cs typeface="Times New Roman" panose="02020603050405020304" pitchFamily="18" charset="0"/>
              </a:rPr>
              <a:t>7</a:t>
            </a:r>
            <a:r>
              <a:rPr lang="lt-LT" sz="1750" i="0" dirty="0">
                <a:solidFill>
                  <a:srgbClr val="080808"/>
                </a:solidFill>
                <a:effectLst/>
                <a:latin typeface="Times New Roman" panose="02020603050405020304" pitchFamily="18" charset="0"/>
                <a:cs typeface="Times New Roman" panose="02020603050405020304" pitchFamily="18" charset="0"/>
              </a:rPr>
              <a:t>. Ieva Mažulienė, Kaišiadorių rajono savivaldybės tarybos narė;</a:t>
            </a:r>
          </a:p>
          <a:p>
            <a:pPr algn="l">
              <a:spcAft>
                <a:spcPts val="600"/>
              </a:spcAft>
            </a:pPr>
            <a:r>
              <a:rPr lang="lt-LT" sz="1750" dirty="0">
                <a:solidFill>
                  <a:srgbClr val="080808"/>
                </a:solidFill>
                <a:latin typeface="Times New Roman" panose="02020603050405020304" pitchFamily="18" charset="0"/>
                <a:cs typeface="Times New Roman" panose="02020603050405020304" pitchFamily="18" charset="0"/>
              </a:rPr>
              <a:t>8</a:t>
            </a:r>
            <a:r>
              <a:rPr lang="lt-LT" sz="1750" i="0" dirty="0">
                <a:solidFill>
                  <a:srgbClr val="080808"/>
                </a:solidFill>
                <a:effectLst/>
                <a:latin typeface="Times New Roman" panose="02020603050405020304" pitchFamily="18" charset="0"/>
                <a:cs typeface="Times New Roman" panose="02020603050405020304" pitchFamily="18" charset="0"/>
              </a:rPr>
              <a:t>. Kęstas Moroza, Kaišiadorių rajono savivaldybės tarybos narys;</a:t>
            </a:r>
          </a:p>
          <a:p>
            <a:pPr algn="l">
              <a:spcAft>
                <a:spcPts val="600"/>
              </a:spcAft>
            </a:pPr>
            <a:r>
              <a:rPr lang="lt-LT" sz="1750" dirty="0">
                <a:solidFill>
                  <a:srgbClr val="080808"/>
                </a:solidFill>
                <a:latin typeface="Times New Roman" panose="02020603050405020304" pitchFamily="18" charset="0"/>
                <a:cs typeface="Times New Roman" panose="02020603050405020304" pitchFamily="18" charset="0"/>
              </a:rPr>
              <a:t>9</a:t>
            </a:r>
            <a:r>
              <a:rPr lang="lt-LT" sz="1750" i="0" dirty="0">
                <a:solidFill>
                  <a:srgbClr val="080808"/>
                </a:solidFill>
                <a:effectLst/>
                <a:latin typeface="Times New Roman" panose="02020603050405020304" pitchFamily="18" charset="0"/>
                <a:cs typeface="Times New Roman" panose="02020603050405020304" pitchFamily="18" charset="0"/>
              </a:rPr>
              <a:t>. Karolis Petkevičius, Kaišiadorių rajono savivaldybės administracijos direktorius;</a:t>
            </a:r>
          </a:p>
          <a:p>
            <a:pPr algn="l">
              <a:spcAft>
                <a:spcPts val="600"/>
              </a:spcAft>
            </a:pPr>
            <a:r>
              <a:rPr lang="lt-LT" sz="1750" dirty="0">
                <a:solidFill>
                  <a:srgbClr val="080808"/>
                </a:solidFill>
                <a:latin typeface="Times New Roman" panose="02020603050405020304" pitchFamily="18" charset="0"/>
                <a:cs typeface="Times New Roman" panose="02020603050405020304" pitchFamily="18" charset="0"/>
              </a:rPr>
              <a:t>10</a:t>
            </a:r>
            <a:r>
              <a:rPr lang="lt-LT" sz="1750" i="0" dirty="0">
                <a:solidFill>
                  <a:srgbClr val="080808"/>
                </a:solidFill>
                <a:effectLst/>
                <a:latin typeface="Times New Roman" panose="02020603050405020304" pitchFamily="18" charset="0"/>
                <a:cs typeface="Times New Roman" panose="02020603050405020304" pitchFamily="18" charset="0"/>
              </a:rPr>
              <a:t>. Agnė </a:t>
            </a:r>
            <a:r>
              <a:rPr lang="lt-LT" sz="1750" i="0" dirty="0" err="1">
                <a:solidFill>
                  <a:srgbClr val="080808"/>
                </a:solidFill>
                <a:effectLst/>
                <a:latin typeface="Times New Roman" panose="02020603050405020304" pitchFamily="18" charset="0"/>
                <a:cs typeface="Times New Roman" panose="02020603050405020304" pitchFamily="18" charset="0"/>
              </a:rPr>
              <a:t>Savanevičienė</a:t>
            </a:r>
            <a:r>
              <a:rPr lang="lt-LT" sz="1750" i="0" dirty="0">
                <a:solidFill>
                  <a:srgbClr val="080808"/>
                </a:solidFill>
                <a:effectLst/>
                <a:latin typeface="Times New Roman" panose="02020603050405020304" pitchFamily="18" charset="0"/>
                <a:cs typeface="Times New Roman" panose="02020603050405020304" pitchFamily="18" charset="0"/>
              </a:rPr>
              <a:t>, asociacijos „Gojaus slėnis“ narė;</a:t>
            </a:r>
          </a:p>
          <a:p>
            <a:pPr algn="l">
              <a:spcAft>
                <a:spcPts val="600"/>
              </a:spcAft>
            </a:pPr>
            <a:r>
              <a:rPr lang="lt-LT" sz="1750" dirty="0">
                <a:solidFill>
                  <a:srgbClr val="080808"/>
                </a:solidFill>
                <a:latin typeface="Times New Roman" panose="02020603050405020304" pitchFamily="18" charset="0"/>
                <a:cs typeface="Times New Roman" panose="02020603050405020304" pitchFamily="18" charset="0"/>
              </a:rPr>
              <a:t>11</a:t>
            </a:r>
            <a:r>
              <a:rPr lang="lt-LT" sz="1750" i="0" dirty="0">
                <a:solidFill>
                  <a:srgbClr val="080808"/>
                </a:solidFill>
                <a:effectLst/>
                <a:latin typeface="Times New Roman" panose="02020603050405020304" pitchFamily="18" charset="0"/>
                <a:cs typeface="Times New Roman" panose="02020603050405020304" pitchFamily="18" charset="0"/>
              </a:rPr>
              <a:t>. Kristina Šalvaitienė, asociacijos Stasiūnų bendruomenės narė;</a:t>
            </a:r>
          </a:p>
          <a:p>
            <a:pPr algn="l">
              <a:spcAft>
                <a:spcPts val="600"/>
              </a:spcAft>
            </a:pPr>
            <a:r>
              <a:rPr lang="lt-LT" sz="1750" i="0" dirty="0">
                <a:solidFill>
                  <a:srgbClr val="080808"/>
                </a:solidFill>
                <a:effectLst/>
                <a:latin typeface="Times New Roman" panose="02020603050405020304" pitchFamily="18" charset="0"/>
                <a:cs typeface="Times New Roman" panose="02020603050405020304" pitchFamily="18" charset="0"/>
              </a:rPr>
              <a:t>12. Karolina Žemčužnikova, viešosios įstaigos „</a:t>
            </a:r>
            <a:r>
              <a:rPr lang="lt-LT" sz="1750" i="0" dirty="0" err="1">
                <a:solidFill>
                  <a:srgbClr val="080808"/>
                </a:solidFill>
                <a:effectLst/>
                <a:latin typeface="Times New Roman" panose="02020603050405020304" pitchFamily="18" charset="0"/>
                <a:cs typeface="Times New Roman" panose="02020603050405020304" pitchFamily="18" charset="0"/>
              </a:rPr>
              <a:t>Nepaprastukas</a:t>
            </a:r>
            <a:r>
              <a:rPr lang="lt-LT" sz="1750" i="0" dirty="0">
                <a:solidFill>
                  <a:srgbClr val="080808"/>
                </a:solidFill>
                <a:effectLst/>
                <a:latin typeface="Times New Roman" panose="02020603050405020304" pitchFamily="18" charset="0"/>
                <a:cs typeface="Times New Roman" panose="02020603050405020304" pitchFamily="18" charset="0"/>
              </a:rPr>
              <a:t>“ direktorė.</a:t>
            </a:r>
          </a:p>
        </p:txBody>
      </p:sp>
    </p:spTree>
    <p:extLst>
      <p:ext uri="{BB962C8B-B14F-4D97-AF65-F5344CB8AC3E}">
        <p14:creationId xmlns:p14="http://schemas.microsoft.com/office/powerpoint/2010/main" val="1749313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DDB9FEB-FE0E-E327-2B36-75BB675DB217}"/>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12"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13" name="Isosceles Triangle 12">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14"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15"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16"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17" name="Isosceles Triangle 16">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18" name="Isosceles Triangle 17">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grpSp>
      <p:cxnSp>
        <p:nvCxnSpPr>
          <p:cNvPr id="20" name="Straight Connector 19">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Pavadinimas 1">
            <a:extLst>
              <a:ext uri="{FF2B5EF4-FFF2-40B4-BE49-F238E27FC236}">
                <a16:creationId xmlns:a16="http://schemas.microsoft.com/office/drawing/2014/main" id="{5520D5D9-2DB5-8AE5-26F7-FABAC98A5215}"/>
              </a:ext>
            </a:extLst>
          </p:cNvPr>
          <p:cNvSpPr>
            <a:spLocks noGrp="1"/>
          </p:cNvSpPr>
          <p:nvPr>
            <p:ph type="title"/>
          </p:nvPr>
        </p:nvSpPr>
        <p:spPr>
          <a:xfrm>
            <a:off x="298180" y="816638"/>
            <a:ext cx="3940447" cy="5224724"/>
          </a:xfrm>
        </p:spPr>
        <p:txBody>
          <a:bodyPr vert="horz" lIns="91440" tIns="45720" rIns="91440" bIns="45720" rtlCol="0" anchor="ctr">
            <a:normAutofit/>
          </a:bodyPr>
          <a:lstStyle/>
          <a:p>
            <a:pPr algn="ctr"/>
            <a:r>
              <a:rPr lang="lt-LT" sz="3100" dirty="0">
                <a:solidFill>
                  <a:schemeClr val="tx1"/>
                </a:solidFill>
                <a:latin typeface="Times New Roman" panose="02020603050405020304" pitchFamily="18" charset="0"/>
                <a:cs typeface="Times New Roman" panose="02020603050405020304" pitchFamily="18" charset="0"/>
              </a:rPr>
              <a:t>NEVYRIAUSYBINIŲ</a:t>
            </a:r>
            <a:r>
              <a:rPr lang="en-US" sz="3100" dirty="0">
                <a:solidFill>
                  <a:schemeClr val="tx1"/>
                </a:solidFill>
                <a:latin typeface="Times New Roman" panose="02020603050405020304" pitchFamily="18" charset="0"/>
                <a:cs typeface="Times New Roman" panose="02020603050405020304" pitchFamily="18" charset="0"/>
              </a:rPr>
              <a:t> ORGANIZACIJŲ TARYBOS TIKSLAS</a:t>
            </a:r>
          </a:p>
        </p:txBody>
      </p:sp>
      <p:graphicFrame>
        <p:nvGraphicFramePr>
          <p:cNvPr id="5" name="Diagrama 4">
            <a:extLst>
              <a:ext uri="{FF2B5EF4-FFF2-40B4-BE49-F238E27FC236}">
                <a16:creationId xmlns:a16="http://schemas.microsoft.com/office/drawing/2014/main" id="{C1833619-22BF-7F97-FFE5-F9424E00C118}"/>
              </a:ext>
            </a:extLst>
          </p:cNvPr>
          <p:cNvGraphicFramePr/>
          <p:nvPr>
            <p:extLst>
              <p:ext uri="{D42A27DB-BD31-4B8C-83A1-F6EECF244321}">
                <p14:modId xmlns:p14="http://schemas.microsoft.com/office/powerpoint/2010/main" val="1856887551"/>
              </p:ext>
            </p:extLst>
          </p:nvPr>
        </p:nvGraphicFramePr>
        <p:xfrm>
          <a:off x="4654295" y="816638"/>
          <a:ext cx="4619706" cy="52247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05222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6CFE4C1-7E9B-D203-2076-A187CCA2F3F8}"/>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0BDDD5A4-31D5-083E-1326-046E20AFA5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E347242B-DBB2-5029-9F57-01F187D51DC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4DA3E338-25A6-C5C6-1B17-79E206D4A46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60510785-008C-2E2A-8687-E176FBCED3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12" name="Rectangle 25">
              <a:extLst>
                <a:ext uri="{FF2B5EF4-FFF2-40B4-BE49-F238E27FC236}">
                  <a16:creationId xmlns:a16="http://schemas.microsoft.com/office/drawing/2014/main" id="{2B492031-B675-0609-AE1A-691DB46349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13" name="Isosceles Triangle 12">
              <a:extLst>
                <a:ext uri="{FF2B5EF4-FFF2-40B4-BE49-F238E27FC236}">
                  <a16:creationId xmlns:a16="http://schemas.microsoft.com/office/drawing/2014/main" id="{07462BA8-9F53-E3ED-F65A-FA1EF8F616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14" name="Rectangle 27">
              <a:extLst>
                <a:ext uri="{FF2B5EF4-FFF2-40B4-BE49-F238E27FC236}">
                  <a16:creationId xmlns:a16="http://schemas.microsoft.com/office/drawing/2014/main" id="{BFC953BF-3922-5510-32C6-A2A1286793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15" name="Rectangle 28">
              <a:extLst>
                <a:ext uri="{FF2B5EF4-FFF2-40B4-BE49-F238E27FC236}">
                  <a16:creationId xmlns:a16="http://schemas.microsoft.com/office/drawing/2014/main" id="{810EB014-8BEB-67D4-795C-80337E0A6A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16" name="Rectangle 29">
              <a:extLst>
                <a:ext uri="{FF2B5EF4-FFF2-40B4-BE49-F238E27FC236}">
                  <a16:creationId xmlns:a16="http://schemas.microsoft.com/office/drawing/2014/main" id="{86B3EE84-14B7-52D2-9105-6DF56352CB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17" name="Isosceles Triangle 16">
              <a:extLst>
                <a:ext uri="{FF2B5EF4-FFF2-40B4-BE49-F238E27FC236}">
                  <a16:creationId xmlns:a16="http://schemas.microsoft.com/office/drawing/2014/main" id="{A0A4E782-4140-1793-BF24-07FF3E8BBA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18" name="Isosceles Triangle 17">
              <a:extLst>
                <a:ext uri="{FF2B5EF4-FFF2-40B4-BE49-F238E27FC236}">
                  <a16:creationId xmlns:a16="http://schemas.microsoft.com/office/drawing/2014/main" id="{54642F5D-1D47-6342-41C9-92971DDE4A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grpSp>
      <p:cxnSp>
        <p:nvCxnSpPr>
          <p:cNvPr id="20" name="Straight Connector 19">
            <a:extLst>
              <a:ext uri="{FF2B5EF4-FFF2-40B4-BE49-F238E27FC236}">
                <a16:creationId xmlns:a16="http://schemas.microsoft.com/office/drawing/2014/main" id="{AE41D657-EEC6-EE5D-6175-E4EA8086DA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Pavadinimas 1">
            <a:extLst>
              <a:ext uri="{FF2B5EF4-FFF2-40B4-BE49-F238E27FC236}">
                <a16:creationId xmlns:a16="http://schemas.microsoft.com/office/drawing/2014/main" id="{083D481A-CF66-FBF8-E68C-6EFD33E8B45C}"/>
              </a:ext>
            </a:extLst>
          </p:cNvPr>
          <p:cNvSpPr>
            <a:spLocks noGrp="1"/>
          </p:cNvSpPr>
          <p:nvPr>
            <p:ph type="title"/>
          </p:nvPr>
        </p:nvSpPr>
        <p:spPr>
          <a:xfrm>
            <a:off x="448733" y="816638"/>
            <a:ext cx="3897044" cy="5224724"/>
          </a:xfrm>
        </p:spPr>
        <p:txBody>
          <a:bodyPr vert="horz" lIns="91440" tIns="45720" rIns="91440" bIns="45720" rtlCol="0" anchor="ctr">
            <a:normAutofit/>
          </a:bodyPr>
          <a:lstStyle/>
          <a:p>
            <a:pPr algn="ctr"/>
            <a:r>
              <a:rPr lang="en-US" sz="3100" dirty="0">
                <a:solidFill>
                  <a:schemeClr val="tx1"/>
                </a:solidFill>
                <a:latin typeface="Times New Roman" panose="02020603050405020304" pitchFamily="18" charset="0"/>
                <a:cs typeface="Times New Roman" panose="02020603050405020304" pitchFamily="18" charset="0"/>
              </a:rPr>
              <a:t>KAIŠIADORIŲ </a:t>
            </a:r>
            <a:r>
              <a:rPr lang="lt-LT" sz="3100" dirty="0">
                <a:solidFill>
                  <a:schemeClr val="tx1"/>
                </a:solidFill>
                <a:latin typeface="Times New Roman" panose="02020603050405020304" pitchFamily="18" charset="0"/>
                <a:cs typeface="Times New Roman" panose="02020603050405020304" pitchFamily="18" charset="0"/>
              </a:rPr>
              <a:t>NEVYRIAUSYBINIŲ</a:t>
            </a:r>
            <a:r>
              <a:rPr lang="en-US" sz="3100" dirty="0">
                <a:solidFill>
                  <a:schemeClr val="tx1"/>
                </a:solidFill>
                <a:latin typeface="Times New Roman" panose="02020603050405020304" pitchFamily="18" charset="0"/>
                <a:cs typeface="Times New Roman" panose="02020603050405020304" pitchFamily="18" charset="0"/>
              </a:rPr>
              <a:t> ORGANIZACIJŲ TARYBOS </a:t>
            </a:r>
            <a:r>
              <a:rPr lang="lt-LT" sz="3100" dirty="0">
                <a:solidFill>
                  <a:schemeClr val="tx1"/>
                </a:solidFill>
                <a:latin typeface="Times New Roman" panose="02020603050405020304" pitchFamily="18" charset="0"/>
                <a:cs typeface="Times New Roman" panose="02020603050405020304" pitchFamily="18" charset="0"/>
              </a:rPr>
              <a:t>PROGRAMA</a:t>
            </a:r>
            <a:endParaRPr lang="en-US" sz="3100" dirty="0">
              <a:solidFill>
                <a:schemeClr val="tx1"/>
              </a:solidFill>
              <a:latin typeface="Times New Roman" panose="02020603050405020304" pitchFamily="18" charset="0"/>
              <a:cs typeface="Times New Roman" panose="02020603050405020304" pitchFamily="18" charset="0"/>
            </a:endParaRPr>
          </a:p>
        </p:txBody>
      </p:sp>
      <p:graphicFrame>
        <p:nvGraphicFramePr>
          <p:cNvPr id="4" name="Diagrama 3">
            <a:extLst>
              <a:ext uri="{FF2B5EF4-FFF2-40B4-BE49-F238E27FC236}">
                <a16:creationId xmlns:a16="http://schemas.microsoft.com/office/drawing/2014/main" id="{051BCE43-E6BB-ED75-6C4D-781B6C663B73}"/>
              </a:ext>
            </a:extLst>
          </p:cNvPr>
          <p:cNvGraphicFramePr/>
          <p:nvPr>
            <p:extLst>
              <p:ext uri="{D42A27DB-BD31-4B8C-83A1-F6EECF244321}">
                <p14:modId xmlns:p14="http://schemas.microsoft.com/office/powerpoint/2010/main" val="2716718750"/>
              </p:ext>
            </p:extLst>
          </p:nvPr>
        </p:nvGraphicFramePr>
        <p:xfrm>
          <a:off x="4654295" y="816638"/>
          <a:ext cx="4619706" cy="52247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99989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4" name="Group 193">
            <a:extLst>
              <a:ext uri="{FF2B5EF4-FFF2-40B4-BE49-F238E27FC236}">
                <a16:creationId xmlns:a16="http://schemas.microsoft.com/office/drawing/2014/main" id="{D920209C-E85B-4D6F-A56F-724F5ADA81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95" name="Straight Connector 194">
              <a:extLst>
                <a:ext uri="{FF2B5EF4-FFF2-40B4-BE49-F238E27FC236}">
                  <a16:creationId xmlns:a16="http://schemas.microsoft.com/office/drawing/2014/main" id="{9125522E-1DFD-4F78-912B-B922A2D39D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6" name="Straight Connector 195">
              <a:extLst>
                <a:ext uri="{FF2B5EF4-FFF2-40B4-BE49-F238E27FC236}">
                  <a16:creationId xmlns:a16="http://schemas.microsoft.com/office/drawing/2014/main" id="{FDA72C10-FE9D-49B3-80CB-A7EE8BCB38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97" name="Rectangle 23">
              <a:extLst>
                <a:ext uri="{FF2B5EF4-FFF2-40B4-BE49-F238E27FC236}">
                  <a16:creationId xmlns:a16="http://schemas.microsoft.com/office/drawing/2014/main" id="{6E7DF470-1055-45E4-AB9D-11E42EC53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198" name="Rectangle 25">
              <a:extLst>
                <a:ext uri="{FF2B5EF4-FFF2-40B4-BE49-F238E27FC236}">
                  <a16:creationId xmlns:a16="http://schemas.microsoft.com/office/drawing/2014/main" id="{6AA35CFF-3837-4B7F-B875-718AC2E14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199" name="Isosceles Triangle 198">
              <a:extLst>
                <a:ext uri="{FF2B5EF4-FFF2-40B4-BE49-F238E27FC236}">
                  <a16:creationId xmlns:a16="http://schemas.microsoft.com/office/drawing/2014/main" id="{62F41804-A347-47E3-8BD8-BD00CF2F6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200" name="Rectangle 27">
              <a:extLst>
                <a:ext uri="{FF2B5EF4-FFF2-40B4-BE49-F238E27FC236}">
                  <a16:creationId xmlns:a16="http://schemas.microsoft.com/office/drawing/2014/main" id="{76894B81-EE9C-4546-BCFA-DD9ED2C0A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201" name="Rectangle 28">
              <a:extLst>
                <a:ext uri="{FF2B5EF4-FFF2-40B4-BE49-F238E27FC236}">
                  <a16:creationId xmlns:a16="http://schemas.microsoft.com/office/drawing/2014/main" id="{3AF181D1-71AC-43D8-A6E1-D4C488D5D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202" name="Rectangle 29">
              <a:extLst>
                <a:ext uri="{FF2B5EF4-FFF2-40B4-BE49-F238E27FC236}">
                  <a16:creationId xmlns:a16="http://schemas.microsoft.com/office/drawing/2014/main" id="{4132D661-917C-4D2D-8E37-8590B55D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203" name="Isosceles Triangle 202">
              <a:extLst>
                <a:ext uri="{FF2B5EF4-FFF2-40B4-BE49-F238E27FC236}">
                  <a16:creationId xmlns:a16="http://schemas.microsoft.com/office/drawing/2014/main" id="{7969643D-8B71-434D-A235-68CB241F9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204" name="Isosceles Triangle 203">
              <a:extLst>
                <a:ext uri="{FF2B5EF4-FFF2-40B4-BE49-F238E27FC236}">
                  <a16:creationId xmlns:a16="http://schemas.microsoft.com/office/drawing/2014/main" id="{DF15C24A-4BCF-47C0-B2FA-76A0EF338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grpSp>
      <p:sp>
        <p:nvSpPr>
          <p:cNvPr id="2" name="Pavadinimas 1">
            <a:extLst>
              <a:ext uri="{FF2B5EF4-FFF2-40B4-BE49-F238E27FC236}">
                <a16:creationId xmlns:a16="http://schemas.microsoft.com/office/drawing/2014/main" id="{A69DC6EC-C87A-0286-0F47-8F07E3F87F59}"/>
              </a:ext>
            </a:extLst>
          </p:cNvPr>
          <p:cNvSpPr>
            <a:spLocks noGrp="1"/>
          </p:cNvSpPr>
          <p:nvPr>
            <p:ph type="title"/>
          </p:nvPr>
        </p:nvSpPr>
        <p:spPr>
          <a:xfrm>
            <a:off x="677334" y="609600"/>
            <a:ext cx="8596668" cy="1320800"/>
          </a:xfrm>
        </p:spPr>
        <p:txBody>
          <a:bodyPr vert="horz" lIns="91440" tIns="45720" rIns="91440" bIns="45720" rtlCol="0" anchor="t">
            <a:normAutofit fontScale="90000"/>
          </a:bodyPr>
          <a:lstStyle/>
          <a:p>
            <a:pPr algn="ctr"/>
            <a:r>
              <a:rPr lang="en-US" sz="3600" dirty="0">
                <a:solidFill>
                  <a:schemeClr val="tx1"/>
                </a:solidFill>
                <a:latin typeface="Times New Roman" panose="02020603050405020304" pitchFamily="18" charset="0"/>
                <a:cs typeface="Times New Roman" panose="02020603050405020304" pitchFamily="18" charset="0"/>
              </a:rPr>
              <a:t>KAIŠIADORIŲ RAJONO NEVYRIAUSYBINIŲ ORGANIZACIJŲ TARYBOS VEIKLA</a:t>
            </a:r>
          </a:p>
        </p:txBody>
      </p:sp>
      <p:graphicFrame>
        <p:nvGraphicFramePr>
          <p:cNvPr id="115" name="TextBox 6">
            <a:extLst>
              <a:ext uri="{FF2B5EF4-FFF2-40B4-BE49-F238E27FC236}">
                <a16:creationId xmlns:a16="http://schemas.microsoft.com/office/drawing/2014/main" id="{FA96D0F1-D4DB-BB3A-82CB-BCCEF367AB17}"/>
              </a:ext>
            </a:extLst>
          </p:cNvPr>
          <p:cNvGraphicFramePr/>
          <p:nvPr>
            <p:extLst>
              <p:ext uri="{D42A27DB-BD31-4B8C-83A1-F6EECF244321}">
                <p14:modId xmlns:p14="http://schemas.microsoft.com/office/powerpoint/2010/main" val="859031381"/>
              </p:ext>
            </p:extLst>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89675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C54C44D-CFCA-2B0F-A49B-81FD29862786}"/>
            </a:ext>
          </a:extLst>
        </p:cNvPr>
        <p:cNvGrpSpPr/>
        <p:nvPr/>
      </p:nvGrpSpPr>
      <p:grpSpPr>
        <a:xfrm>
          <a:off x="0" y="0"/>
          <a:ext cx="0" cy="0"/>
          <a:chOff x="0" y="0"/>
          <a:chExt cx="0" cy="0"/>
        </a:xfrm>
      </p:grpSpPr>
      <p:grpSp>
        <p:nvGrpSpPr>
          <p:cNvPr id="142" name="Group 141">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43" name="Straight Connector 142">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4" name="Straight Connector 143">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5"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146"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147" name="Isosceles Triangle 146">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148"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149"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150"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151" name="Isosceles Triangle 150">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152" name="Isosceles Triangle 151">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grpSp>
      <p:sp useBgFill="1">
        <p:nvSpPr>
          <p:cNvPr id="154" name="Rectangle 153">
            <a:extLst>
              <a:ext uri="{FF2B5EF4-FFF2-40B4-BE49-F238E27FC236}">
                <a16:creationId xmlns:a16="http://schemas.microsoft.com/office/drawing/2014/main" id="{BDDE9CD4-0E0A-4129-8689-A89C4E9A6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6" name="Group 155">
            <a:extLst>
              <a:ext uri="{FF2B5EF4-FFF2-40B4-BE49-F238E27FC236}">
                <a16:creationId xmlns:a16="http://schemas.microsoft.com/office/drawing/2014/main" id="{85DB3CA2-FA66-42B9-90EF-394894352D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57" name="Straight Connector 156">
              <a:extLst>
                <a:ext uri="{FF2B5EF4-FFF2-40B4-BE49-F238E27FC236}">
                  <a16:creationId xmlns:a16="http://schemas.microsoft.com/office/drawing/2014/main" id="{2C8D0718-07C6-45A2-A743-BC64673C965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8" name="Straight Connector 157">
              <a:extLst>
                <a:ext uri="{FF2B5EF4-FFF2-40B4-BE49-F238E27FC236}">
                  <a16:creationId xmlns:a16="http://schemas.microsoft.com/office/drawing/2014/main" id="{FAE7BCCE-817C-4933-A587-F1EF87D4B4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9" name="Rectangle 23">
              <a:extLst>
                <a:ext uri="{FF2B5EF4-FFF2-40B4-BE49-F238E27FC236}">
                  <a16:creationId xmlns:a16="http://schemas.microsoft.com/office/drawing/2014/main" id="{0E96C1E8-3E07-4AF1-BA61-7FB948F90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160" name="Rectangle 25">
              <a:extLst>
                <a:ext uri="{FF2B5EF4-FFF2-40B4-BE49-F238E27FC236}">
                  <a16:creationId xmlns:a16="http://schemas.microsoft.com/office/drawing/2014/main" id="{B3B592D1-4031-4144-A2DB-B2D8F8C738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161" name="Isosceles Triangle 160">
              <a:extLst>
                <a:ext uri="{FF2B5EF4-FFF2-40B4-BE49-F238E27FC236}">
                  <a16:creationId xmlns:a16="http://schemas.microsoft.com/office/drawing/2014/main" id="{55CB28D4-D6D1-4DB7-B557-D5FF65237B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162" name="Rectangle 27">
              <a:extLst>
                <a:ext uri="{FF2B5EF4-FFF2-40B4-BE49-F238E27FC236}">
                  <a16:creationId xmlns:a16="http://schemas.microsoft.com/office/drawing/2014/main" id="{F69D97D4-6031-4064-9BBA-2E96839A3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163" name="Rectangle 28">
              <a:extLst>
                <a:ext uri="{FF2B5EF4-FFF2-40B4-BE49-F238E27FC236}">
                  <a16:creationId xmlns:a16="http://schemas.microsoft.com/office/drawing/2014/main" id="{BAF978AE-97B1-4224-A562-EBCE373A12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164" name="Rectangle 29">
              <a:extLst>
                <a:ext uri="{FF2B5EF4-FFF2-40B4-BE49-F238E27FC236}">
                  <a16:creationId xmlns:a16="http://schemas.microsoft.com/office/drawing/2014/main" id="{3A18250B-41A2-4BA7-9E5C-679CF3AEFB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165" name="Isosceles Triangle 164">
              <a:extLst>
                <a:ext uri="{FF2B5EF4-FFF2-40B4-BE49-F238E27FC236}">
                  <a16:creationId xmlns:a16="http://schemas.microsoft.com/office/drawing/2014/main" id="{C8751ECC-5286-4332-9942-2D01B71359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166" name="Isosceles Triangle 165">
              <a:extLst>
                <a:ext uri="{FF2B5EF4-FFF2-40B4-BE49-F238E27FC236}">
                  <a16:creationId xmlns:a16="http://schemas.microsoft.com/office/drawing/2014/main" id="{5952A4A6-F619-458C-A026-6E5D6AF15D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grpSp>
      <p:sp>
        <p:nvSpPr>
          <p:cNvPr id="2" name="Pavadinimas 1">
            <a:extLst>
              <a:ext uri="{FF2B5EF4-FFF2-40B4-BE49-F238E27FC236}">
                <a16:creationId xmlns:a16="http://schemas.microsoft.com/office/drawing/2014/main" id="{0EB74FAA-84DF-E96F-C2A2-2882ACA6D91B}"/>
              </a:ext>
            </a:extLst>
          </p:cNvPr>
          <p:cNvSpPr>
            <a:spLocks noGrp="1"/>
          </p:cNvSpPr>
          <p:nvPr>
            <p:ph type="title"/>
          </p:nvPr>
        </p:nvSpPr>
        <p:spPr>
          <a:xfrm>
            <a:off x="754210" y="74863"/>
            <a:ext cx="8596668" cy="1320800"/>
          </a:xfrm>
        </p:spPr>
        <p:txBody>
          <a:bodyPr vert="horz" lIns="91440" tIns="45720" rIns="91440" bIns="45720" rtlCol="0" anchor="t">
            <a:normAutofit fontScale="90000"/>
          </a:bodyPr>
          <a:lstStyle/>
          <a:p>
            <a:pPr algn="ctr">
              <a:lnSpc>
                <a:spcPct val="90000"/>
              </a:lnSpc>
            </a:pPr>
            <a:r>
              <a:rPr lang="en-US" sz="3100" dirty="0">
                <a:solidFill>
                  <a:schemeClr val="tx1"/>
                </a:solidFill>
                <a:latin typeface="Times New Roman" panose="02020603050405020304" pitchFamily="18" charset="0"/>
                <a:cs typeface="Times New Roman" panose="02020603050405020304" pitchFamily="18" charset="0"/>
              </a:rPr>
              <a:t>KAIŠIADORIŲ NEVYRIAUSYBINIŲ ORGANIZACIJŲ TARYBOS VEIKLA 2025 METAIS</a:t>
            </a:r>
          </a:p>
        </p:txBody>
      </p:sp>
      <p:graphicFrame>
        <p:nvGraphicFramePr>
          <p:cNvPr id="28" name="Teksto vietos rezervavimo ženklas 2">
            <a:extLst>
              <a:ext uri="{FF2B5EF4-FFF2-40B4-BE49-F238E27FC236}">
                <a16:creationId xmlns:a16="http://schemas.microsoft.com/office/drawing/2014/main" id="{9DF729B4-BD9F-2680-EC07-986837D6E223}"/>
              </a:ext>
            </a:extLst>
          </p:cNvPr>
          <p:cNvGraphicFramePr/>
          <p:nvPr>
            <p:extLst>
              <p:ext uri="{D42A27DB-BD31-4B8C-83A1-F6EECF244321}">
                <p14:modId xmlns:p14="http://schemas.microsoft.com/office/powerpoint/2010/main" val="4186821372"/>
              </p:ext>
            </p:extLst>
          </p:nvPr>
        </p:nvGraphicFramePr>
        <p:xfrm>
          <a:off x="21259" y="923045"/>
          <a:ext cx="10347233" cy="60312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27900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053A2B8-A9D3-2D72-EC64-0FDDB4E170F9}"/>
            </a:ext>
          </a:extLst>
        </p:cNvPr>
        <p:cNvGrpSpPr/>
        <p:nvPr/>
      </p:nvGrpSpPr>
      <p:grpSpPr>
        <a:xfrm>
          <a:off x="0" y="0"/>
          <a:ext cx="0" cy="0"/>
          <a:chOff x="0" y="0"/>
          <a:chExt cx="0" cy="0"/>
        </a:xfrm>
      </p:grpSpPr>
      <p:grpSp>
        <p:nvGrpSpPr>
          <p:cNvPr id="163" name="Group 162">
            <a:extLst>
              <a:ext uri="{FF2B5EF4-FFF2-40B4-BE49-F238E27FC236}">
                <a16:creationId xmlns:a16="http://schemas.microsoft.com/office/drawing/2014/main" id="{EB0D40EF-BA14-42F1-9492-D38C59DCAB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64" name="Straight Connector 163">
              <a:extLst>
                <a:ext uri="{FF2B5EF4-FFF2-40B4-BE49-F238E27FC236}">
                  <a16:creationId xmlns:a16="http://schemas.microsoft.com/office/drawing/2014/main" id="{B2C3A70F-581F-48B1-AD94-04AF9A38D25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5" name="Straight Connector 164">
              <a:extLst>
                <a:ext uri="{FF2B5EF4-FFF2-40B4-BE49-F238E27FC236}">
                  <a16:creationId xmlns:a16="http://schemas.microsoft.com/office/drawing/2014/main" id="{13EABD0F-494E-4C0C-8A0C-139AFC4283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6" name="Rectangle 23">
              <a:extLst>
                <a:ext uri="{FF2B5EF4-FFF2-40B4-BE49-F238E27FC236}">
                  <a16:creationId xmlns:a16="http://schemas.microsoft.com/office/drawing/2014/main" id="{739811F7-2462-4463-BE69-32CEBED03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167" name="Rectangle 25">
              <a:extLst>
                <a:ext uri="{FF2B5EF4-FFF2-40B4-BE49-F238E27FC236}">
                  <a16:creationId xmlns:a16="http://schemas.microsoft.com/office/drawing/2014/main" id="{D91A6F9F-54F1-461A-A043-E97203A85F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168" name="Isosceles Triangle 167">
              <a:extLst>
                <a:ext uri="{FF2B5EF4-FFF2-40B4-BE49-F238E27FC236}">
                  <a16:creationId xmlns:a16="http://schemas.microsoft.com/office/drawing/2014/main" id="{28681C3A-B98D-44BE-8120-45C3F3BA0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169" name="Rectangle 27">
              <a:extLst>
                <a:ext uri="{FF2B5EF4-FFF2-40B4-BE49-F238E27FC236}">
                  <a16:creationId xmlns:a16="http://schemas.microsoft.com/office/drawing/2014/main" id="{37478156-05FD-4D8F-AE53-B3D40AF29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170" name="Rectangle 28">
              <a:extLst>
                <a:ext uri="{FF2B5EF4-FFF2-40B4-BE49-F238E27FC236}">
                  <a16:creationId xmlns:a16="http://schemas.microsoft.com/office/drawing/2014/main" id="{A81F9C83-B446-4703-8B99-C01F0E403E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171" name="Rectangle 29">
              <a:extLst>
                <a:ext uri="{FF2B5EF4-FFF2-40B4-BE49-F238E27FC236}">
                  <a16:creationId xmlns:a16="http://schemas.microsoft.com/office/drawing/2014/main" id="{C2F5F0B6-D807-4AAE-852B-7BECE0CF45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172" name="Isosceles Triangle 171">
              <a:extLst>
                <a:ext uri="{FF2B5EF4-FFF2-40B4-BE49-F238E27FC236}">
                  <a16:creationId xmlns:a16="http://schemas.microsoft.com/office/drawing/2014/main" id="{0945AE7B-1E9E-491F-976F-1552730887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173" name="Isosceles Triangle 172">
              <a:extLst>
                <a:ext uri="{FF2B5EF4-FFF2-40B4-BE49-F238E27FC236}">
                  <a16:creationId xmlns:a16="http://schemas.microsoft.com/office/drawing/2014/main" id="{A38028DA-F87E-4372-9295-BC98DB4007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grpSp>
      <p:sp>
        <p:nvSpPr>
          <p:cNvPr id="175" name="Isosceles Triangle 8">
            <a:extLst>
              <a:ext uri="{FF2B5EF4-FFF2-40B4-BE49-F238E27FC236}">
                <a16:creationId xmlns:a16="http://schemas.microsoft.com/office/drawing/2014/main" id="{82FCA8AA-470A-46EF-AC08-74C610468F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pic>
        <p:nvPicPr>
          <p:cNvPr id="7" name="Paveikslėlis 6" descr="Paveikslėlis, kuriame yra apranga, asmuo, Žmogaus veidas, moteris&#10;&#10;Dirbtinio intelekto sugeneruotas turinys gali būti neteisingas.">
            <a:extLst>
              <a:ext uri="{FF2B5EF4-FFF2-40B4-BE49-F238E27FC236}">
                <a16:creationId xmlns:a16="http://schemas.microsoft.com/office/drawing/2014/main" id="{9B23D245-0F1D-E280-892D-6007B033EE6C}"/>
              </a:ext>
            </a:extLst>
          </p:cNvPr>
          <p:cNvPicPr>
            <a:picLocks noChangeAspect="1"/>
          </p:cNvPicPr>
          <p:nvPr/>
        </p:nvPicPr>
        <p:blipFill>
          <a:blip r:embed="rId2"/>
          <a:srcRect l="5743" r="13577" b="-4"/>
          <a:stretch>
            <a:fillRect/>
          </a:stretch>
        </p:blipFill>
        <p:spPr>
          <a:xfrm>
            <a:off x="6129405" y="609600"/>
            <a:ext cx="3144597" cy="2601747"/>
          </a:xfrm>
          <a:prstGeom prst="rect">
            <a:avLst/>
          </a:prstGeom>
        </p:spPr>
      </p:pic>
      <p:pic>
        <p:nvPicPr>
          <p:cNvPr id="11" name="Paveikslėlis 10" descr="Paveikslėlis, kuriame yra asmuo, apranga, siena, sąnarys&#10;&#10;Dirbtinio intelekto sugeneruotas turinys gali būti neteisingas.">
            <a:extLst>
              <a:ext uri="{FF2B5EF4-FFF2-40B4-BE49-F238E27FC236}">
                <a16:creationId xmlns:a16="http://schemas.microsoft.com/office/drawing/2014/main" id="{44665E26-04D1-17D6-E9FF-612CF77C5878}"/>
              </a:ext>
            </a:extLst>
          </p:cNvPr>
          <p:cNvPicPr>
            <a:picLocks noChangeAspect="1"/>
          </p:cNvPicPr>
          <p:nvPr/>
        </p:nvPicPr>
        <p:blipFill>
          <a:blip r:embed="rId3"/>
          <a:srcRect l="41822" r="2953" b="4"/>
          <a:stretch>
            <a:fillRect/>
          </a:stretch>
        </p:blipFill>
        <p:spPr>
          <a:xfrm rot="16200000">
            <a:off x="6400830" y="3168521"/>
            <a:ext cx="2601746" cy="3144597"/>
          </a:xfrm>
          <a:prstGeom prst="rect">
            <a:avLst/>
          </a:prstGeom>
        </p:spPr>
      </p:pic>
      <p:graphicFrame>
        <p:nvGraphicFramePr>
          <p:cNvPr id="4" name="Diagrama 3">
            <a:extLst>
              <a:ext uri="{FF2B5EF4-FFF2-40B4-BE49-F238E27FC236}">
                <a16:creationId xmlns:a16="http://schemas.microsoft.com/office/drawing/2014/main" id="{EBF10027-476C-E2E8-9FB5-D7C48D465870}"/>
              </a:ext>
            </a:extLst>
          </p:cNvPr>
          <p:cNvGraphicFramePr/>
          <p:nvPr>
            <p:extLst>
              <p:ext uri="{D42A27DB-BD31-4B8C-83A1-F6EECF244321}">
                <p14:modId xmlns:p14="http://schemas.microsoft.com/office/powerpoint/2010/main" val="2556886698"/>
              </p:ext>
            </p:extLst>
          </p:nvPr>
        </p:nvGraphicFramePr>
        <p:xfrm>
          <a:off x="681001" y="2160589"/>
          <a:ext cx="5211607" cy="38807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78114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4EC209F-E173-ECE6-4C10-4AEA71AEC64E}"/>
            </a:ext>
          </a:extLst>
        </p:cNvPr>
        <p:cNvGrpSpPr/>
        <p:nvPr/>
      </p:nvGrpSpPr>
      <p:grpSpPr>
        <a:xfrm>
          <a:off x="0" y="0"/>
          <a:ext cx="0" cy="0"/>
          <a:chOff x="0" y="0"/>
          <a:chExt cx="0" cy="0"/>
        </a:xfrm>
      </p:grpSpPr>
      <p:grpSp>
        <p:nvGrpSpPr>
          <p:cNvPr id="211" name="Group 210">
            <a:extLst>
              <a:ext uri="{FF2B5EF4-FFF2-40B4-BE49-F238E27FC236}">
                <a16:creationId xmlns:a16="http://schemas.microsoft.com/office/drawing/2014/main" id="{EB0D40EF-BA14-42F1-9492-D38C59DCAB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12" name="Straight Connector 211">
              <a:extLst>
                <a:ext uri="{FF2B5EF4-FFF2-40B4-BE49-F238E27FC236}">
                  <a16:creationId xmlns:a16="http://schemas.microsoft.com/office/drawing/2014/main" id="{B2C3A70F-581F-48B1-AD94-04AF9A38D25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3" name="Straight Connector 212">
              <a:extLst>
                <a:ext uri="{FF2B5EF4-FFF2-40B4-BE49-F238E27FC236}">
                  <a16:creationId xmlns:a16="http://schemas.microsoft.com/office/drawing/2014/main" id="{13EABD0F-494E-4C0C-8A0C-139AFC4283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14" name="Rectangle 23">
              <a:extLst>
                <a:ext uri="{FF2B5EF4-FFF2-40B4-BE49-F238E27FC236}">
                  <a16:creationId xmlns:a16="http://schemas.microsoft.com/office/drawing/2014/main" id="{739811F7-2462-4463-BE69-32CEBED03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215" name="Rectangle 25">
              <a:extLst>
                <a:ext uri="{FF2B5EF4-FFF2-40B4-BE49-F238E27FC236}">
                  <a16:creationId xmlns:a16="http://schemas.microsoft.com/office/drawing/2014/main" id="{D91A6F9F-54F1-461A-A043-E97203A85F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216" name="Isosceles Triangle 215">
              <a:extLst>
                <a:ext uri="{FF2B5EF4-FFF2-40B4-BE49-F238E27FC236}">
                  <a16:creationId xmlns:a16="http://schemas.microsoft.com/office/drawing/2014/main" id="{28681C3A-B98D-44BE-8120-45C3F3BA0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217" name="Rectangle 27">
              <a:extLst>
                <a:ext uri="{FF2B5EF4-FFF2-40B4-BE49-F238E27FC236}">
                  <a16:creationId xmlns:a16="http://schemas.microsoft.com/office/drawing/2014/main" id="{37478156-05FD-4D8F-AE53-B3D40AF29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218" name="Rectangle 28">
              <a:extLst>
                <a:ext uri="{FF2B5EF4-FFF2-40B4-BE49-F238E27FC236}">
                  <a16:creationId xmlns:a16="http://schemas.microsoft.com/office/drawing/2014/main" id="{A81F9C83-B446-4703-8B99-C01F0E403E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219" name="Rectangle 29">
              <a:extLst>
                <a:ext uri="{FF2B5EF4-FFF2-40B4-BE49-F238E27FC236}">
                  <a16:creationId xmlns:a16="http://schemas.microsoft.com/office/drawing/2014/main" id="{C2F5F0B6-D807-4AAE-852B-7BECE0CF45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220" name="Isosceles Triangle 219">
              <a:extLst>
                <a:ext uri="{FF2B5EF4-FFF2-40B4-BE49-F238E27FC236}">
                  <a16:creationId xmlns:a16="http://schemas.microsoft.com/office/drawing/2014/main" id="{0945AE7B-1E9E-491F-976F-1552730887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sp>
          <p:nvSpPr>
            <p:cNvPr id="221" name="Isosceles Triangle 220">
              <a:extLst>
                <a:ext uri="{FF2B5EF4-FFF2-40B4-BE49-F238E27FC236}">
                  <a16:creationId xmlns:a16="http://schemas.microsoft.com/office/drawing/2014/main" id="{A38028DA-F87E-4372-9295-BC98DB4007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grpSp>
      <p:pic>
        <p:nvPicPr>
          <p:cNvPr id="9" name="Paveikslėlis 8" descr="Paveikslėlis, kuriame yra tekstas, asmuo, riešas, apranga&#10;&#10;Dirbtinio intelekto sugeneruotas turinys gali būti neteisingas.">
            <a:extLst>
              <a:ext uri="{FF2B5EF4-FFF2-40B4-BE49-F238E27FC236}">
                <a16:creationId xmlns:a16="http://schemas.microsoft.com/office/drawing/2014/main" id="{15F8D937-241A-51FF-95FB-356B31CEAEBA}"/>
              </a:ext>
            </a:extLst>
          </p:cNvPr>
          <p:cNvPicPr>
            <a:picLocks noChangeAspect="1"/>
          </p:cNvPicPr>
          <p:nvPr/>
        </p:nvPicPr>
        <p:blipFill>
          <a:blip r:embed="rId2"/>
          <a:srcRect l="84" r="11321" b="2"/>
          <a:stretch>
            <a:fillRect/>
          </a:stretch>
        </p:blipFill>
        <p:spPr>
          <a:xfrm>
            <a:off x="322048" y="-1"/>
            <a:ext cx="4551305" cy="3429000"/>
          </a:xfrm>
          <a:custGeom>
            <a:avLst/>
            <a:gdLst/>
            <a:ahLst/>
            <a:cxnLst/>
            <a:rect l="l" t="t" r="r" b="b"/>
            <a:pathLst>
              <a:path w="4551305" h="3429000">
                <a:moveTo>
                  <a:pt x="509916" y="0"/>
                </a:moveTo>
                <a:lnTo>
                  <a:pt x="4551305" y="0"/>
                </a:lnTo>
                <a:lnTo>
                  <a:pt x="4551305" y="1"/>
                </a:lnTo>
                <a:lnTo>
                  <a:pt x="3693885" y="1"/>
                </a:lnTo>
                <a:lnTo>
                  <a:pt x="3181696" y="3429000"/>
                </a:lnTo>
                <a:lnTo>
                  <a:pt x="0" y="3429000"/>
                </a:lnTo>
                <a:close/>
              </a:path>
            </a:pathLst>
          </a:custGeom>
        </p:spPr>
      </p:pic>
      <p:pic>
        <p:nvPicPr>
          <p:cNvPr id="6" name="Paveikslėlis 5" descr="Paveikslėlis, kuriame yra mikrofonas, koncertas, apranga, Dainavimas&#10;&#10;Dirbtinio intelekto sugeneruotas turinys gali būti neteisingas.">
            <a:extLst>
              <a:ext uri="{FF2B5EF4-FFF2-40B4-BE49-F238E27FC236}">
                <a16:creationId xmlns:a16="http://schemas.microsoft.com/office/drawing/2014/main" id="{F3B9D54A-5A20-18B8-106E-D31AB7DABD24}"/>
              </a:ext>
            </a:extLst>
          </p:cNvPr>
          <p:cNvPicPr>
            <a:picLocks noChangeAspect="1"/>
          </p:cNvPicPr>
          <p:nvPr/>
        </p:nvPicPr>
        <p:blipFill>
          <a:blip r:embed="rId3"/>
          <a:srcRect l="899" r="30691" b="2"/>
          <a:stretch>
            <a:fillRect/>
          </a:stretch>
        </p:blipFill>
        <p:spPr>
          <a:xfrm>
            <a:off x="-10633" y="3428999"/>
            <a:ext cx="3514376" cy="3429001"/>
          </a:xfrm>
          <a:custGeom>
            <a:avLst/>
            <a:gdLst/>
            <a:ahLst/>
            <a:cxnLst/>
            <a:rect l="l" t="t" r="r" b="b"/>
            <a:pathLst>
              <a:path w="3514376" h="3429001">
                <a:moveTo>
                  <a:pt x="332680" y="0"/>
                </a:moveTo>
                <a:lnTo>
                  <a:pt x="3514376" y="0"/>
                </a:lnTo>
                <a:lnTo>
                  <a:pt x="3002186" y="3429001"/>
                </a:lnTo>
                <a:lnTo>
                  <a:pt x="0" y="3429001"/>
                </a:lnTo>
                <a:lnTo>
                  <a:pt x="0" y="2237155"/>
                </a:lnTo>
                <a:close/>
              </a:path>
            </a:pathLst>
          </a:custGeom>
        </p:spPr>
      </p:pic>
      <p:cxnSp>
        <p:nvCxnSpPr>
          <p:cNvPr id="223" name="Straight Connector 222">
            <a:extLst>
              <a:ext uri="{FF2B5EF4-FFF2-40B4-BE49-F238E27FC236}">
                <a16:creationId xmlns:a16="http://schemas.microsoft.com/office/drawing/2014/main" id="{B31FD3CE-CE0A-4FD9-967C-4D340CA378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2012" y="3428999"/>
            <a:ext cx="32511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5" name="Isosceles Triangle 30">
            <a:extLst>
              <a:ext uri="{FF2B5EF4-FFF2-40B4-BE49-F238E27FC236}">
                <a16:creationId xmlns:a16="http://schemas.microsoft.com/office/drawing/2014/main" id="{0663EB55-934F-42EF-80DE-098647DE7A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t-LT"/>
          </a:p>
        </p:txBody>
      </p:sp>
      <p:graphicFrame>
        <p:nvGraphicFramePr>
          <p:cNvPr id="4" name="Diagrama 3">
            <a:extLst>
              <a:ext uri="{FF2B5EF4-FFF2-40B4-BE49-F238E27FC236}">
                <a16:creationId xmlns:a16="http://schemas.microsoft.com/office/drawing/2014/main" id="{0C23B880-B773-71B8-A4C4-FA3F93C5FC74}"/>
              </a:ext>
            </a:extLst>
          </p:cNvPr>
          <p:cNvGraphicFramePr/>
          <p:nvPr>
            <p:extLst>
              <p:ext uri="{D42A27DB-BD31-4B8C-83A1-F6EECF244321}">
                <p14:modId xmlns:p14="http://schemas.microsoft.com/office/powerpoint/2010/main" val="2017841793"/>
              </p:ext>
            </p:extLst>
          </p:nvPr>
        </p:nvGraphicFramePr>
        <p:xfrm>
          <a:off x="3406703" y="1498941"/>
          <a:ext cx="6645176" cy="41672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83561606"/>
      </p:ext>
    </p:extLst>
  </p:cSld>
  <p:clrMapOvr>
    <a:masterClrMapping/>
  </p:clrMapOvr>
</p:sld>
</file>

<file path=ppt/theme/theme1.xml><?xml version="1.0" encoding="utf-8"?>
<a:theme xmlns:a="http://schemas.openxmlformats.org/drawingml/2006/main" name="Briaunota">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B5111FA-BA21-4B52-A4CA-005C058DCEC0}">
  <we:reference id="WA200005566" version="3.0.0.3" store="Omex" storeType="OMEX"/>
  <we:alternateReferences>
    <we:reference id="WA200005566" version="3.0.0.3" store="WA200005566"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Facet</Template>
  <TotalTime>3854</TotalTime>
  <Words>903</Words>
  <Application>Microsoft Office PowerPoint</Application>
  <PresentationFormat>Plačiaekranė</PresentationFormat>
  <Paragraphs>75</Paragraphs>
  <Slides>12</Slides>
  <Notes>0</Notes>
  <HiddenSlides>0</HiddenSlides>
  <MMClips>0</MMClips>
  <ScaleCrop>false</ScaleCrop>
  <HeadingPairs>
    <vt:vector size="6" baseType="variant">
      <vt:variant>
        <vt:lpstr>Naudojami šriftai</vt:lpstr>
      </vt:variant>
      <vt:variant>
        <vt:i4>5</vt:i4>
      </vt:variant>
      <vt:variant>
        <vt:lpstr>Tema</vt:lpstr>
      </vt:variant>
      <vt:variant>
        <vt:i4>1</vt:i4>
      </vt:variant>
      <vt:variant>
        <vt:lpstr>Skaidrių pavadinimai</vt:lpstr>
      </vt:variant>
      <vt:variant>
        <vt:i4>12</vt:i4>
      </vt:variant>
    </vt:vector>
  </HeadingPairs>
  <TitlesOfParts>
    <vt:vector size="18" baseType="lpstr">
      <vt:lpstr>Aptos</vt:lpstr>
      <vt:lpstr>Arial</vt:lpstr>
      <vt:lpstr>Times New Roman</vt:lpstr>
      <vt:lpstr>Trebuchet MS</vt:lpstr>
      <vt:lpstr>Wingdings 3</vt:lpstr>
      <vt:lpstr>Briaunota</vt:lpstr>
      <vt:lpstr>„PowerPoint“ pateiktis</vt:lpstr>
      <vt:lpstr>„PowerPoint“ pateiktis</vt:lpstr>
      <vt:lpstr>KAIŠIADORIŲ RAJONO NEVYRIAUSYBINIŲ ORGANIZACIJŲ TARYBOS NARIAI</vt:lpstr>
      <vt:lpstr>NEVYRIAUSYBINIŲ ORGANIZACIJŲ TARYBOS TIKSLAS</vt:lpstr>
      <vt:lpstr>KAIŠIADORIŲ NEVYRIAUSYBINIŲ ORGANIZACIJŲ TARYBOS PROGRAMA</vt:lpstr>
      <vt:lpstr>KAIŠIADORIŲ RAJONO NEVYRIAUSYBINIŲ ORGANIZACIJŲ TARYBOS VEIKLA</vt:lpstr>
      <vt:lpstr>KAIŠIADORIŲ NEVYRIAUSYBINIŲ ORGANIZACIJŲ TARYBOS VEIKLA 2025 METAIS</vt:lpstr>
      <vt:lpstr>„PowerPoint“ pateiktis</vt:lpstr>
      <vt:lpstr>„PowerPoint“ pateiktis</vt:lpstr>
      <vt:lpstr>KAIŠIADORIŲ RAJONO NVO SĄRAŠAS  </vt:lpstr>
      <vt:lpstr>KAIŠIADORIŲ RAJONO SAVIVALDYBĖS PAGALBA NEVYRIAUSYBINĖMS ORGANIZACIJOMS 2025 M. </vt:lpstr>
      <vt:lpstr>KAIŠIADORIŲ RAJONO NEVYRIAUSYBINIŲ ORGANIZACIJŲ TARYBĄ KURUOJANTIS ASMUO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Ką žinome apie NVO Kaišiadorių rajono savivaldybėje?</dc:title>
  <dc:creator>Justina Smolskienė</dc:creator>
  <cp:lastModifiedBy>Albina Keblikaitė</cp:lastModifiedBy>
  <cp:revision>138</cp:revision>
  <dcterms:created xsi:type="dcterms:W3CDTF">2024-01-18T09:42:07Z</dcterms:created>
  <dcterms:modified xsi:type="dcterms:W3CDTF">2026-02-03T11:30:01Z</dcterms:modified>
</cp:coreProperties>
</file>