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20" r:id="rId3"/>
  </p:sldMasterIdLst>
  <p:notesMasterIdLst>
    <p:notesMasterId r:id="rId19"/>
  </p:notesMasterIdLst>
  <p:handoutMasterIdLst>
    <p:handoutMasterId r:id="rId20"/>
  </p:handoutMasterIdLst>
  <p:sldIdLst>
    <p:sldId id="256" r:id="rId4"/>
    <p:sldId id="258" r:id="rId5"/>
    <p:sldId id="295" r:id="rId6"/>
    <p:sldId id="294" r:id="rId7"/>
    <p:sldId id="298" r:id="rId8"/>
    <p:sldId id="302" r:id="rId9"/>
    <p:sldId id="304" r:id="rId10"/>
    <p:sldId id="312" r:id="rId11"/>
    <p:sldId id="305" r:id="rId12"/>
    <p:sldId id="306" r:id="rId13"/>
    <p:sldId id="307" r:id="rId14"/>
    <p:sldId id="308" r:id="rId15"/>
    <p:sldId id="309" r:id="rId16"/>
    <p:sldId id="311" r:id="rId17"/>
    <p:sldId id="266" r:id="rId18"/>
  </p:sldIdLst>
  <p:sldSz cx="9144000" cy="5143500" type="screen16x9"/>
  <p:notesSz cx="9926638" cy="6797675"/>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ina Stepanova" initials="KS" lastIdx="7" clrIdx="0"/>
  <p:cmAuthor id="1" name="Rasa Žemaitė" initials="RŽ" lastIdx="2" clrIdx="1">
    <p:extLst>
      <p:ext uri="{19B8F6BF-5375-455C-9EA6-DF929625EA0E}">
        <p15:presenceInfo xmlns:p15="http://schemas.microsoft.com/office/powerpoint/2012/main" userId="S-1-5-21-4049764353-3671558593-3785375485-38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452A"/>
    <a:srgbClr val="FFFF66"/>
    <a:srgbClr val="69F842"/>
    <a:srgbClr val="E1A01F"/>
    <a:srgbClr val="FFFFCC"/>
    <a:srgbClr val="766A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Vidutinis stilius 2 – paryškinima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4B1156A-380E-4F78-BDF5-A606A8083BF9}" styleName="Vidutinis stilius 4 – paryškinima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Vidutinis stilius 4 – paryškinima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2" autoAdjust="0"/>
    <p:restoredTop sz="96866" autoAdjust="0"/>
  </p:normalViewPr>
  <p:slideViewPr>
    <p:cSldViewPr>
      <p:cViewPr varScale="1">
        <p:scale>
          <a:sx n="151" d="100"/>
          <a:sy n="151" d="100"/>
        </p:scale>
        <p:origin x="474" y="13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BEA9F2-987B-469E-9DFB-189648A28BFF}" type="doc">
      <dgm:prSet loTypeId="urn:microsoft.com/office/officeart/2009/3/layout/PieProcess" loCatId="process" qsTypeId="urn:microsoft.com/office/officeart/2005/8/quickstyle/simple1" qsCatId="simple" csTypeId="urn:microsoft.com/office/officeart/2005/8/colors/accent1_2" csCatId="accent1" phldr="1"/>
      <dgm:spPr/>
      <dgm:t>
        <a:bodyPr/>
        <a:lstStyle/>
        <a:p>
          <a:endParaRPr lang="lt-LT"/>
        </a:p>
      </dgm:t>
    </dgm:pt>
    <dgm:pt modelId="{994E418B-04B5-450F-9FA2-76042200F9A0}">
      <dgm:prSet phldrT="[Text]" custT="1"/>
      <dgm:spPr/>
      <dgm:t>
        <a:bodyPr/>
        <a:lstStyle/>
        <a:p>
          <a:r>
            <a:rPr lang="lt-LT" sz="2800" b="1" dirty="0">
              <a:solidFill>
                <a:schemeClr val="accent2">
                  <a:lumMod val="50000"/>
                </a:schemeClr>
              </a:solidFill>
            </a:rPr>
            <a:t>SVEČIAS</a:t>
          </a:r>
        </a:p>
      </dgm:t>
    </dgm:pt>
    <dgm:pt modelId="{6FC6F433-8CE7-4B7F-8DE7-88BB6DA711D1}" type="parTrans" cxnId="{4D09C565-68F4-448F-9F21-399FDD2338BD}">
      <dgm:prSet/>
      <dgm:spPr/>
      <dgm:t>
        <a:bodyPr/>
        <a:lstStyle/>
        <a:p>
          <a:endParaRPr lang="lt-LT"/>
        </a:p>
      </dgm:t>
    </dgm:pt>
    <dgm:pt modelId="{69DB04AB-9CA2-4474-87EA-D4E397FC3A97}" type="sibTrans" cxnId="{4D09C565-68F4-448F-9F21-399FDD2338BD}">
      <dgm:prSet/>
      <dgm:spPr/>
      <dgm:t>
        <a:bodyPr/>
        <a:lstStyle/>
        <a:p>
          <a:endParaRPr lang="lt-LT"/>
        </a:p>
      </dgm:t>
    </dgm:pt>
    <dgm:pt modelId="{7415AC32-70D6-472C-88B4-543AF50FE972}">
      <dgm:prSet phldrT="[Text]" custT="1"/>
      <dgm:spPr/>
      <dgm:t>
        <a:bodyPr/>
        <a:lstStyle/>
        <a:p>
          <a:pPr algn="r"/>
          <a:r>
            <a:rPr lang="lt-LT" sz="2800" b="1" dirty="0">
              <a:solidFill>
                <a:schemeClr val="accent2">
                  <a:lumMod val="50000"/>
                </a:schemeClr>
              </a:solidFill>
            </a:rPr>
            <a:t>DRAUGAS</a:t>
          </a:r>
        </a:p>
      </dgm:t>
    </dgm:pt>
    <dgm:pt modelId="{F08BE754-2F75-46A0-86D7-BC7404BAE284}" type="parTrans" cxnId="{03BAAE30-3431-40B6-9D34-71249623530B}">
      <dgm:prSet/>
      <dgm:spPr/>
      <dgm:t>
        <a:bodyPr/>
        <a:lstStyle/>
        <a:p>
          <a:endParaRPr lang="lt-LT"/>
        </a:p>
      </dgm:t>
    </dgm:pt>
    <dgm:pt modelId="{E594CE6C-F05E-4448-957F-FED8BB02867F}" type="sibTrans" cxnId="{03BAAE30-3431-40B6-9D34-71249623530B}">
      <dgm:prSet/>
      <dgm:spPr/>
      <dgm:t>
        <a:bodyPr/>
        <a:lstStyle/>
        <a:p>
          <a:endParaRPr lang="lt-LT"/>
        </a:p>
      </dgm:t>
    </dgm:pt>
    <dgm:pt modelId="{DBFE4CDC-C615-449A-9F1E-37C345055A2C}">
      <dgm:prSet phldrT="[Text]" custT="1"/>
      <dgm:spPr/>
      <dgm:t>
        <a:bodyPr/>
        <a:lstStyle/>
        <a:p>
          <a:pPr algn="r"/>
          <a:r>
            <a:rPr lang="lt-LT" sz="2800" b="1" dirty="0">
              <a:solidFill>
                <a:schemeClr val="accent2">
                  <a:lumMod val="50000"/>
                </a:schemeClr>
              </a:solidFill>
            </a:rPr>
            <a:t>PARTNERIS</a:t>
          </a:r>
        </a:p>
      </dgm:t>
    </dgm:pt>
    <dgm:pt modelId="{DE2549CA-BCE8-440A-A5CE-EF2C3FF7CA13}" type="parTrans" cxnId="{1A637DAD-E3A2-49F6-A781-318C61CCD8BA}">
      <dgm:prSet/>
      <dgm:spPr/>
      <dgm:t>
        <a:bodyPr/>
        <a:lstStyle/>
        <a:p>
          <a:endParaRPr lang="lt-LT"/>
        </a:p>
      </dgm:t>
    </dgm:pt>
    <dgm:pt modelId="{DAF0AF15-6247-4399-A697-1AC1452EE1C0}" type="sibTrans" cxnId="{1A637DAD-E3A2-49F6-A781-318C61CCD8BA}">
      <dgm:prSet/>
      <dgm:spPr/>
      <dgm:t>
        <a:bodyPr/>
        <a:lstStyle/>
        <a:p>
          <a:endParaRPr lang="lt-LT"/>
        </a:p>
      </dgm:t>
    </dgm:pt>
    <dgm:pt modelId="{2495056A-5A24-4EF1-BA9D-40BF47BE5B67}" type="pres">
      <dgm:prSet presAssocID="{02BEA9F2-987B-469E-9DFB-189648A28BFF}" presName="Name0" presStyleCnt="0">
        <dgm:presLayoutVars>
          <dgm:chMax val="7"/>
          <dgm:chPref val="7"/>
          <dgm:dir/>
          <dgm:animOne val="branch"/>
          <dgm:animLvl val="lvl"/>
        </dgm:presLayoutVars>
      </dgm:prSet>
      <dgm:spPr/>
    </dgm:pt>
    <dgm:pt modelId="{A8375532-FBAA-4D99-A483-B848A8B6976C}" type="pres">
      <dgm:prSet presAssocID="{994E418B-04B5-450F-9FA2-76042200F9A0}" presName="ParentComposite" presStyleCnt="0"/>
      <dgm:spPr/>
    </dgm:pt>
    <dgm:pt modelId="{09C9B588-875F-4AE0-86F1-316D61701DE7}" type="pres">
      <dgm:prSet presAssocID="{994E418B-04B5-450F-9FA2-76042200F9A0}" presName="Chord" presStyleLbl="bgShp" presStyleIdx="0" presStyleCnt="3"/>
      <dgm:spPr/>
    </dgm:pt>
    <dgm:pt modelId="{B24E9770-C1A4-42E2-9431-B63BCDD2332D}" type="pres">
      <dgm:prSet presAssocID="{994E418B-04B5-450F-9FA2-76042200F9A0}" presName="Pie" presStyleLbl="alignNode1" presStyleIdx="0" presStyleCnt="3"/>
      <dgm:spPr/>
    </dgm:pt>
    <dgm:pt modelId="{694E4FA8-D762-4107-A3FA-407360ADC55C}" type="pres">
      <dgm:prSet presAssocID="{994E418B-04B5-450F-9FA2-76042200F9A0}" presName="Parent" presStyleLbl="revTx" presStyleIdx="0" presStyleCnt="3">
        <dgm:presLayoutVars>
          <dgm:chMax val="1"/>
          <dgm:chPref val="1"/>
          <dgm:bulletEnabled val="1"/>
        </dgm:presLayoutVars>
      </dgm:prSet>
      <dgm:spPr/>
    </dgm:pt>
    <dgm:pt modelId="{8176A157-7F99-4A72-88E4-2DF348AA9E46}" type="pres">
      <dgm:prSet presAssocID="{7415AC32-70D6-472C-88B4-543AF50FE972}" presName="ParentComposite" presStyleCnt="0"/>
      <dgm:spPr/>
    </dgm:pt>
    <dgm:pt modelId="{DCB4F687-12EE-4D0E-8F32-E1AA47B70CE7}" type="pres">
      <dgm:prSet presAssocID="{7415AC32-70D6-472C-88B4-543AF50FE972}" presName="Chord" presStyleLbl="bgShp" presStyleIdx="1" presStyleCnt="3"/>
      <dgm:spPr/>
    </dgm:pt>
    <dgm:pt modelId="{0402F43F-CB08-4252-96D0-D718633C2541}" type="pres">
      <dgm:prSet presAssocID="{7415AC32-70D6-472C-88B4-543AF50FE972}" presName="Pie" presStyleLbl="alignNode1" presStyleIdx="1" presStyleCnt="3"/>
      <dgm:spPr/>
    </dgm:pt>
    <dgm:pt modelId="{5051399E-9D7C-411A-8068-0CC975E42FDD}" type="pres">
      <dgm:prSet presAssocID="{7415AC32-70D6-472C-88B4-543AF50FE972}" presName="Parent" presStyleLbl="revTx" presStyleIdx="1" presStyleCnt="3">
        <dgm:presLayoutVars>
          <dgm:chMax val="1"/>
          <dgm:chPref val="1"/>
          <dgm:bulletEnabled val="1"/>
        </dgm:presLayoutVars>
      </dgm:prSet>
      <dgm:spPr/>
    </dgm:pt>
    <dgm:pt modelId="{DD67B30D-51D9-42D3-B536-4C328345F744}" type="pres">
      <dgm:prSet presAssocID="{DBFE4CDC-C615-449A-9F1E-37C345055A2C}" presName="ParentComposite" presStyleCnt="0"/>
      <dgm:spPr/>
    </dgm:pt>
    <dgm:pt modelId="{85DFC34E-A5A2-45A4-9D56-DEEA79A0EFBC}" type="pres">
      <dgm:prSet presAssocID="{DBFE4CDC-C615-449A-9F1E-37C345055A2C}" presName="Chord" presStyleLbl="bgShp" presStyleIdx="2" presStyleCnt="3"/>
      <dgm:spPr/>
    </dgm:pt>
    <dgm:pt modelId="{BF329674-057F-4F14-9E26-59878B14AF32}" type="pres">
      <dgm:prSet presAssocID="{DBFE4CDC-C615-449A-9F1E-37C345055A2C}" presName="Pie" presStyleLbl="alignNode1" presStyleIdx="2" presStyleCnt="3"/>
      <dgm:spPr/>
    </dgm:pt>
    <dgm:pt modelId="{EAD75A0E-67DC-473D-B2C8-5E6DED264431}" type="pres">
      <dgm:prSet presAssocID="{DBFE4CDC-C615-449A-9F1E-37C345055A2C}" presName="Parent" presStyleLbl="revTx" presStyleIdx="2" presStyleCnt="3">
        <dgm:presLayoutVars>
          <dgm:chMax val="1"/>
          <dgm:chPref val="1"/>
          <dgm:bulletEnabled val="1"/>
        </dgm:presLayoutVars>
      </dgm:prSet>
      <dgm:spPr/>
    </dgm:pt>
  </dgm:ptLst>
  <dgm:cxnLst>
    <dgm:cxn modelId="{A8C3AD28-5869-45F1-817D-3734A3EC56F5}" type="presOf" srcId="{02BEA9F2-987B-469E-9DFB-189648A28BFF}" destId="{2495056A-5A24-4EF1-BA9D-40BF47BE5B67}" srcOrd="0" destOrd="0" presId="urn:microsoft.com/office/officeart/2009/3/layout/PieProcess"/>
    <dgm:cxn modelId="{03BAAE30-3431-40B6-9D34-71249623530B}" srcId="{02BEA9F2-987B-469E-9DFB-189648A28BFF}" destId="{7415AC32-70D6-472C-88B4-543AF50FE972}" srcOrd="1" destOrd="0" parTransId="{F08BE754-2F75-46A0-86D7-BC7404BAE284}" sibTransId="{E594CE6C-F05E-4448-957F-FED8BB02867F}"/>
    <dgm:cxn modelId="{4D09C565-68F4-448F-9F21-399FDD2338BD}" srcId="{02BEA9F2-987B-469E-9DFB-189648A28BFF}" destId="{994E418B-04B5-450F-9FA2-76042200F9A0}" srcOrd="0" destOrd="0" parTransId="{6FC6F433-8CE7-4B7F-8DE7-88BB6DA711D1}" sibTransId="{69DB04AB-9CA2-4474-87EA-D4E397FC3A97}"/>
    <dgm:cxn modelId="{4C62746E-B919-4867-A5BE-8D30BA2561CF}" type="presOf" srcId="{7415AC32-70D6-472C-88B4-543AF50FE972}" destId="{5051399E-9D7C-411A-8068-0CC975E42FDD}" srcOrd="0" destOrd="0" presId="urn:microsoft.com/office/officeart/2009/3/layout/PieProcess"/>
    <dgm:cxn modelId="{1CE9B87F-2064-463A-8E57-34951942732E}" type="presOf" srcId="{994E418B-04B5-450F-9FA2-76042200F9A0}" destId="{694E4FA8-D762-4107-A3FA-407360ADC55C}" srcOrd="0" destOrd="0" presId="urn:microsoft.com/office/officeart/2009/3/layout/PieProcess"/>
    <dgm:cxn modelId="{1A637DAD-E3A2-49F6-A781-318C61CCD8BA}" srcId="{02BEA9F2-987B-469E-9DFB-189648A28BFF}" destId="{DBFE4CDC-C615-449A-9F1E-37C345055A2C}" srcOrd="2" destOrd="0" parTransId="{DE2549CA-BCE8-440A-A5CE-EF2C3FF7CA13}" sibTransId="{DAF0AF15-6247-4399-A697-1AC1452EE1C0}"/>
    <dgm:cxn modelId="{73CCD3E6-0C31-4701-9158-C89C49F23932}" type="presOf" srcId="{DBFE4CDC-C615-449A-9F1E-37C345055A2C}" destId="{EAD75A0E-67DC-473D-B2C8-5E6DED264431}" srcOrd="0" destOrd="0" presId="urn:microsoft.com/office/officeart/2009/3/layout/PieProcess"/>
    <dgm:cxn modelId="{49206388-E769-475D-8E9C-021B18769AEC}" type="presParOf" srcId="{2495056A-5A24-4EF1-BA9D-40BF47BE5B67}" destId="{A8375532-FBAA-4D99-A483-B848A8B6976C}" srcOrd="0" destOrd="0" presId="urn:microsoft.com/office/officeart/2009/3/layout/PieProcess"/>
    <dgm:cxn modelId="{96346658-8262-4CAE-A87C-1B10630067E0}" type="presParOf" srcId="{A8375532-FBAA-4D99-A483-B848A8B6976C}" destId="{09C9B588-875F-4AE0-86F1-316D61701DE7}" srcOrd="0" destOrd="0" presId="urn:microsoft.com/office/officeart/2009/3/layout/PieProcess"/>
    <dgm:cxn modelId="{D8C95598-CF81-473C-9237-3BCB529AC1C8}" type="presParOf" srcId="{A8375532-FBAA-4D99-A483-B848A8B6976C}" destId="{B24E9770-C1A4-42E2-9431-B63BCDD2332D}" srcOrd="1" destOrd="0" presId="urn:microsoft.com/office/officeart/2009/3/layout/PieProcess"/>
    <dgm:cxn modelId="{438F9B16-61AF-471B-B7C1-9C5446EB2EC3}" type="presParOf" srcId="{A8375532-FBAA-4D99-A483-B848A8B6976C}" destId="{694E4FA8-D762-4107-A3FA-407360ADC55C}" srcOrd="2" destOrd="0" presId="urn:microsoft.com/office/officeart/2009/3/layout/PieProcess"/>
    <dgm:cxn modelId="{5EEED219-2896-4E7D-B8B1-07742AA3DA4D}" type="presParOf" srcId="{2495056A-5A24-4EF1-BA9D-40BF47BE5B67}" destId="{8176A157-7F99-4A72-88E4-2DF348AA9E46}" srcOrd="1" destOrd="0" presId="urn:microsoft.com/office/officeart/2009/3/layout/PieProcess"/>
    <dgm:cxn modelId="{6E9CCC1F-7A38-40FD-B9B6-0D0197870BEE}" type="presParOf" srcId="{8176A157-7F99-4A72-88E4-2DF348AA9E46}" destId="{DCB4F687-12EE-4D0E-8F32-E1AA47B70CE7}" srcOrd="0" destOrd="0" presId="urn:microsoft.com/office/officeart/2009/3/layout/PieProcess"/>
    <dgm:cxn modelId="{4805E913-255D-4CD6-B2FB-4DE363E92BCB}" type="presParOf" srcId="{8176A157-7F99-4A72-88E4-2DF348AA9E46}" destId="{0402F43F-CB08-4252-96D0-D718633C2541}" srcOrd="1" destOrd="0" presId="urn:microsoft.com/office/officeart/2009/3/layout/PieProcess"/>
    <dgm:cxn modelId="{0553ACAA-EB06-4279-B138-2F58DDFD4ADD}" type="presParOf" srcId="{8176A157-7F99-4A72-88E4-2DF348AA9E46}" destId="{5051399E-9D7C-411A-8068-0CC975E42FDD}" srcOrd="2" destOrd="0" presId="urn:microsoft.com/office/officeart/2009/3/layout/PieProcess"/>
    <dgm:cxn modelId="{C968CBA4-27EB-450D-8AB8-053E13DC72B6}" type="presParOf" srcId="{2495056A-5A24-4EF1-BA9D-40BF47BE5B67}" destId="{DD67B30D-51D9-42D3-B536-4C328345F744}" srcOrd="2" destOrd="0" presId="urn:microsoft.com/office/officeart/2009/3/layout/PieProcess"/>
    <dgm:cxn modelId="{1C7736F3-6B45-4B6A-AF3E-6E79D46D3DDD}" type="presParOf" srcId="{DD67B30D-51D9-42D3-B536-4C328345F744}" destId="{85DFC34E-A5A2-45A4-9D56-DEEA79A0EFBC}" srcOrd="0" destOrd="0" presId="urn:microsoft.com/office/officeart/2009/3/layout/PieProcess"/>
    <dgm:cxn modelId="{804C26FE-F7E8-403B-BD9D-ED2468529CD3}" type="presParOf" srcId="{DD67B30D-51D9-42D3-B536-4C328345F744}" destId="{BF329674-057F-4F14-9E26-59878B14AF32}" srcOrd="1" destOrd="0" presId="urn:microsoft.com/office/officeart/2009/3/layout/PieProcess"/>
    <dgm:cxn modelId="{04279D7E-FFBB-401C-AB3F-D923DB7AE764}" type="presParOf" srcId="{DD67B30D-51D9-42D3-B536-4C328345F744}" destId="{EAD75A0E-67DC-473D-B2C8-5E6DED264431}" srcOrd="2" destOrd="0" presId="urn:microsoft.com/office/officeart/2009/3/layout/Pi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BEA9F2-987B-469E-9DFB-189648A28BFF}" type="doc">
      <dgm:prSet loTypeId="urn:microsoft.com/office/officeart/2009/3/layout/PieProcess" loCatId="process" qsTypeId="urn:microsoft.com/office/officeart/2005/8/quickstyle/simple1" qsCatId="simple" csTypeId="urn:microsoft.com/office/officeart/2005/8/colors/accent1_2" csCatId="accent1" phldr="1"/>
      <dgm:spPr/>
      <dgm:t>
        <a:bodyPr/>
        <a:lstStyle/>
        <a:p>
          <a:endParaRPr lang="lt-LT"/>
        </a:p>
      </dgm:t>
    </dgm:pt>
    <dgm:pt modelId="{994E418B-04B5-450F-9FA2-76042200F9A0}">
      <dgm:prSet phldrT="[Text]" custT="1"/>
      <dgm:spPr/>
      <dgm:t>
        <a:bodyPr/>
        <a:lstStyle/>
        <a:p>
          <a:r>
            <a:rPr lang="lt-LT" sz="2800" b="1" dirty="0">
              <a:solidFill>
                <a:schemeClr val="accent2">
                  <a:lumMod val="50000"/>
                </a:schemeClr>
              </a:solidFill>
            </a:rPr>
            <a:t>SVEČIAS</a:t>
          </a:r>
        </a:p>
      </dgm:t>
    </dgm:pt>
    <dgm:pt modelId="{6FC6F433-8CE7-4B7F-8DE7-88BB6DA711D1}" type="parTrans" cxnId="{4D09C565-68F4-448F-9F21-399FDD2338BD}">
      <dgm:prSet/>
      <dgm:spPr/>
      <dgm:t>
        <a:bodyPr/>
        <a:lstStyle/>
        <a:p>
          <a:endParaRPr lang="lt-LT"/>
        </a:p>
      </dgm:t>
    </dgm:pt>
    <dgm:pt modelId="{69DB04AB-9CA2-4474-87EA-D4E397FC3A97}" type="sibTrans" cxnId="{4D09C565-68F4-448F-9F21-399FDD2338BD}">
      <dgm:prSet/>
      <dgm:spPr/>
      <dgm:t>
        <a:bodyPr/>
        <a:lstStyle/>
        <a:p>
          <a:endParaRPr lang="lt-LT"/>
        </a:p>
      </dgm:t>
    </dgm:pt>
    <dgm:pt modelId="{7415AC32-70D6-472C-88B4-543AF50FE972}">
      <dgm:prSet phldrT="[Text]" custT="1"/>
      <dgm:spPr/>
      <dgm:t>
        <a:bodyPr/>
        <a:lstStyle/>
        <a:p>
          <a:pPr algn="r"/>
          <a:r>
            <a:rPr lang="lt-LT" sz="2800" b="1" dirty="0">
              <a:solidFill>
                <a:schemeClr val="accent2">
                  <a:lumMod val="50000"/>
                </a:schemeClr>
              </a:solidFill>
            </a:rPr>
            <a:t>DRAUGAS</a:t>
          </a:r>
        </a:p>
      </dgm:t>
    </dgm:pt>
    <dgm:pt modelId="{F08BE754-2F75-46A0-86D7-BC7404BAE284}" type="parTrans" cxnId="{03BAAE30-3431-40B6-9D34-71249623530B}">
      <dgm:prSet/>
      <dgm:spPr/>
      <dgm:t>
        <a:bodyPr/>
        <a:lstStyle/>
        <a:p>
          <a:endParaRPr lang="lt-LT"/>
        </a:p>
      </dgm:t>
    </dgm:pt>
    <dgm:pt modelId="{E594CE6C-F05E-4448-957F-FED8BB02867F}" type="sibTrans" cxnId="{03BAAE30-3431-40B6-9D34-71249623530B}">
      <dgm:prSet/>
      <dgm:spPr/>
      <dgm:t>
        <a:bodyPr/>
        <a:lstStyle/>
        <a:p>
          <a:endParaRPr lang="lt-LT"/>
        </a:p>
      </dgm:t>
    </dgm:pt>
    <dgm:pt modelId="{688A41EF-D156-43A1-813B-343E3645226F}">
      <dgm:prSet phldrT="[Text]" custT="1"/>
      <dgm:spPr/>
      <dgm:t>
        <a:bodyPr/>
        <a:lstStyle/>
        <a:p>
          <a:r>
            <a:rPr lang="lt-LT" sz="1400" dirty="0"/>
            <a:t>Šabloninė e-užklausa (paprastoji sutartis) įrašant galiojimo terminą (1-3 mėn.), prekės ar paslaugos tipą ir nuolaidos dydį;</a:t>
          </a:r>
        </a:p>
      </dgm:t>
    </dgm:pt>
    <dgm:pt modelId="{F77BBE56-4764-4672-A4C1-818386F4310E}" type="parTrans" cxnId="{9C617849-4AF2-4084-B572-CBB5A223DC99}">
      <dgm:prSet/>
      <dgm:spPr/>
      <dgm:t>
        <a:bodyPr/>
        <a:lstStyle/>
        <a:p>
          <a:endParaRPr lang="lt-LT"/>
        </a:p>
      </dgm:t>
    </dgm:pt>
    <dgm:pt modelId="{72A47ED6-5D57-42F3-B866-AAE947A3E012}" type="sibTrans" cxnId="{9C617849-4AF2-4084-B572-CBB5A223DC99}">
      <dgm:prSet/>
      <dgm:spPr/>
      <dgm:t>
        <a:bodyPr/>
        <a:lstStyle/>
        <a:p>
          <a:endParaRPr lang="lt-LT"/>
        </a:p>
      </dgm:t>
    </dgm:pt>
    <dgm:pt modelId="{94831732-F10A-4B4B-95A9-4ECDEFC04533}">
      <dgm:prSet phldrT="[Text]" custT="1"/>
      <dgm:spPr/>
      <dgm:t>
        <a:bodyPr/>
        <a:lstStyle/>
        <a:p>
          <a:r>
            <a:rPr lang="lt-LT" sz="1400"/>
            <a:t>siunčiama e-sutarties užklausa administratoriui (SPPD);</a:t>
          </a:r>
        </a:p>
      </dgm:t>
    </dgm:pt>
    <dgm:pt modelId="{A43144AD-86C2-4F17-BE71-3F725A202252}" type="parTrans" cxnId="{D9A6242F-BA3E-4A21-9C5A-ADBEB64117D0}">
      <dgm:prSet/>
      <dgm:spPr/>
      <dgm:t>
        <a:bodyPr/>
        <a:lstStyle/>
        <a:p>
          <a:endParaRPr lang="lt-LT"/>
        </a:p>
      </dgm:t>
    </dgm:pt>
    <dgm:pt modelId="{9C1423E7-4432-461D-BBB9-8497F458EAF1}" type="sibTrans" cxnId="{D9A6242F-BA3E-4A21-9C5A-ADBEB64117D0}">
      <dgm:prSet/>
      <dgm:spPr/>
      <dgm:t>
        <a:bodyPr/>
        <a:lstStyle/>
        <a:p>
          <a:endParaRPr lang="lt-LT"/>
        </a:p>
      </dgm:t>
    </dgm:pt>
    <dgm:pt modelId="{DBFE4CDC-C615-449A-9F1E-37C345055A2C}">
      <dgm:prSet phldrT="[Text]" custT="1"/>
      <dgm:spPr/>
      <dgm:t>
        <a:bodyPr/>
        <a:lstStyle/>
        <a:p>
          <a:pPr algn="r"/>
          <a:r>
            <a:rPr lang="lt-LT" sz="2800" b="1" dirty="0">
              <a:solidFill>
                <a:schemeClr val="accent2">
                  <a:lumMod val="50000"/>
                </a:schemeClr>
              </a:solidFill>
            </a:rPr>
            <a:t>PARTNERIS</a:t>
          </a:r>
        </a:p>
      </dgm:t>
    </dgm:pt>
    <dgm:pt modelId="{DE2549CA-BCE8-440A-A5CE-EF2C3FF7CA13}" type="parTrans" cxnId="{1A637DAD-E3A2-49F6-A781-318C61CCD8BA}">
      <dgm:prSet/>
      <dgm:spPr/>
      <dgm:t>
        <a:bodyPr/>
        <a:lstStyle/>
        <a:p>
          <a:endParaRPr lang="lt-LT"/>
        </a:p>
      </dgm:t>
    </dgm:pt>
    <dgm:pt modelId="{DAF0AF15-6247-4399-A697-1AC1452EE1C0}" type="sibTrans" cxnId="{1A637DAD-E3A2-49F6-A781-318C61CCD8BA}">
      <dgm:prSet/>
      <dgm:spPr/>
      <dgm:t>
        <a:bodyPr/>
        <a:lstStyle/>
        <a:p>
          <a:endParaRPr lang="lt-LT"/>
        </a:p>
      </dgm:t>
    </dgm:pt>
    <dgm:pt modelId="{E5E153E2-A08F-4E8D-B7D2-D8C610FD912A}">
      <dgm:prSet phldrT="[Text]" custT="1"/>
      <dgm:spPr/>
      <dgm:t>
        <a:bodyPr/>
        <a:lstStyle/>
        <a:p>
          <a:r>
            <a:rPr lang="lt-LT" sz="1400" b="0" i="1" dirty="0"/>
            <a:t>Ilgalaikės, nacionalinės reikšmės nuolaidos</a:t>
          </a:r>
        </a:p>
        <a:p>
          <a:r>
            <a:rPr lang="lt-LT" sz="1400" b="1" dirty="0">
              <a:solidFill>
                <a:schemeClr val="accent2">
                  <a:lumMod val="50000"/>
                </a:schemeClr>
              </a:solidFill>
            </a:rPr>
            <a:t>Kaip prisijungti? </a:t>
          </a:r>
          <a:r>
            <a:rPr lang="lt-LT" sz="1400" dirty="0"/>
            <a:t> </a:t>
          </a:r>
        </a:p>
      </dgm:t>
    </dgm:pt>
    <dgm:pt modelId="{30F4CD2D-9BD9-493E-BE40-912FD5AB0CB7}" type="parTrans" cxnId="{321D3420-0E08-4FDA-8FDF-668545E9A8AC}">
      <dgm:prSet/>
      <dgm:spPr/>
      <dgm:t>
        <a:bodyPr/>
        <a:lstStyle/>
        <a:p>
          <a:endParaRPr lang="lt-LT"/>
        </a:p>
      </dgm:t>
    </dgm:pt>
    <dgm:pt modelId="{C12202B8-D845-4622-BCCF-50A8DF283E8F}" type="sibTrans" cxnId="{321D3420-0E08-4FDA-8FDF-668545E9A8AC}">
      <dgm:prSet/>
      <dgm:spPr/>
      <dgm:t>
        <a:bodyPr/>
        <a:lstStyle/>
        <a:p>
          <a:endParaRPr lang="lt-LT"/>
        </a:p>
      </dgm:t>
    </dgm:pt>
    <dgm:pt modelId="{9A967AA2-1C5E-44B4-9F75-6B3339758222}">
      <dgm:prSet phldrT="[Text]" custT="1"/>
      <dgm:spPr/>
      <dgm:t>
        <a:bodyPr/>
        <a:lstStyle/>
        <a:p>
          <a:r>
            <a:rPr lang="lt-LT" sz="1400" dirty="0"/>
            <a:t>Suderinta ir pasirašyta sutartis su abipusėmis sąlygomis (1-6 mėn.) kur derybų objektu gali būti bet kuri nuostata.</a:t>
          </a:r>
        </a:p>
      </dgm:t>
    </dgm:pt>
    <dgm:pt modelId="{E9CF3064-D555-43B3-B89B-2327036E0DBE}" type="parTrans" cxnId="{66754357-32EB-4327-888E-F436AE6FD076}">
      <dgm:prSet/>
      <dgm:spPr/>
      <dgm:t>
        <a:bodyPr/>
        <a:lstStyle/>
        <a:p>
          <a:endParaRPr lang="lt-LT"/>
        </a:p>
      </dgm:t>
    </dgm:pt>
    <dgm:pt modelId="{D1306F25-0983-4AB5-8E0E-BFEB6AFFC448}" type="sibTrans" cxnId="{66754357-32EB-4327-888E-F436AE6FD076}">
      <dgm:prSet/>
      <dgm:spPr/>
      <dgm:t>
        <a:bodyPr/>
        <a:lstStyle/>
        <a:p>
          <a:endParaRPr lang="lt-LT"/>
        </a:p>
      </dgm:t>
    </dgm:pt>
    <dgm:pt modelId="{E59D87B2-82B0-4063-9351-EB3E483AAFCA}">
      <dgm:prSet custT="1"/>
      <dgm:spPr/>
      <dgm:t>
        <a:bodyPr/>
        <a:lstStyle/>
        <a:p>
          <a:r>
            <a:rPr lang="lt-LT" sz="1400" dirty="0"/>
            <a:t>gaunamas atsakymas apie gautą sutarties patvirtinimą – nuolaidos tiekėjas užregistruotas.</a:t>
          </a:r>
        </a:p>
      </dgm:t>
    </dgm:pt>
    <dgm:pt modelId="{7F82C643-35A4-4D5D-9433-F239AE7F06FD}" type="parTrans" cxnId="{D294D8E3-6FC1-47FE-9290-03369A98CDA8}">
      <dgm:prSet/>
      <dgm:spPr/>
      <dgm:t>
        <a:bodyPr/>
        <a:lstStyle/>
        <a:p>
          <a:endParaRPr lang="lt-LT"/>
        </a:p>
      </dgm:t>
    </dgm:pt>
    <dgm:pt modelId="{B2FEE494-1113-43F5-B2B4-7F812E55FF2E}" type="sibTrans" cxnId="{D294D8E3-6FC1-47FE-9290-03369A98CDA8}">
      <dgm:prSet/>
      <dgm:spPr/>
      <dgm:t>
        <a:bodyPr/>
        <a:lstStyle/>
        <a:p>
          <a:endParaRPr lang="lt-LT"/>
        </a:p>
      </dgm:t>
    </dgm:pt>
    <dgm:pt modelId="{BA1C2C12-B4EA-4296-AE79-989B23136FF6}">
      <dgm:prSet phldrT="[Text]" custT="1"/>
      <dgm:spPr/>
      <dgm:t>
        <a:bodyPr/>
        <a:lstStyle/>
        <a:p>
          <a:r>
            <a:rPr lang="lt-LT" sz="1400" b="0" i="1" dirty="0"/>
            <a:t>Vietinės reikšmės ar trumpalaikės nuolaidos</a:t>
          </a:r>
        </a:p>
        <a:p>
          <a:r>
            <a:rPr lang="lt-LT" sz="1400" b="1" dirty="0">
              <a:solidFill>
                <a:schemeClr val="accent2">
                  <a:lumMod val="50000"/>
                </a:schemeClr>
              </a:solidFill>
            </a:rPr>
            <a:t>Kaip prisijungti? </a:t>
          </a:r>
        </a:p>
      </dgm:t>
    </dgm:pt>
    <dgm:pt modelId="{2B65CA24-8B4D-4723-A4F1-D5B4702D31B2}" type="parTrans" cxnId="{BA7ECE4C-D033-46D4-9BB5-9312DD82D8A7}">
      <dgm:prSet/>
      <dgm:spPr/>
      <dgm:t>
        <a:bodyPr/>
        <a:lstStyle/>
        <a:p>
          <a:endParaRPr lang="lt-LT"/>
        </a:p>
      </dgm:t>
    </dgm:pt>
    <dgm:pt modelId="{3A3797DA-1030-414D-86C4-4225852C41DD}" type="sibTrans" cxnId="{BA7ECE4C-D033-46D4-9BB5-9312DD82D8A7}">
      <dgm:prSet/>
      <dgm:spPr/>
      <dgm:t>
        <a:bodyPr/>
        <a:lstStyle/>
        <a:p>
          <a:endParaRPr lang="lt-LT"/>
        </a:p>
      </dgm:t>
    </dgm:pt>
    <dgm:pt modelId="{8D4C126A-283B-431B-94DC-5E35D9CC5457}">
      <dgm:prSet phldrT="[Text]" custT="1"/>
      <dgm:spPr/>
      <dgm:t>
        <a:bodyPr/>
        <a:lstStyle/>
        <a:p>
          <a:r>
            <a:rPr lang="lt-LT" sz="1400" b="0" i="1" dirty="0"/>
            <a:t>Tęstinės regioninės reikšmės nuolaidos</a:t>
          </a:r>
        </a:p>
        <a:p>
          <a:endParaRPr lang="lt-LT" sz="1000" b="1" dirty="0">
            <a:solidFill>
              <a:schemeClr val="accent2">
                <a:lumMod val="50000"/>
              </a:schemeClr>
            </a:solidFill>
          </a:endParaRPr>
        </a:p>
        <a:p>
          <a:r>
            <a:rPr lang="lt-LT" sz="1400" b="1" dirty="0">
              <a:solidFill>
                <a:schemeClr val="accent2">
                  <a:lumMod val="50000"/>
                </a:schemeClr>
              </a:solidFill>
            </a:rPr>
            <a:t>Kaip prisijungti? </a:t>
          </a:r>
          <a:endParaRPr lang="lt-LT" sz="1400" dirty="0"/>
        </a:p>
      </dgm:t>
    </dgm:pt>
    <dgm:pt modelId="{F90BCC7E-913D-4006-9DAF-78EA9E9B94FD}" type="parTrans" cxnId="{89EC3E8B-DB72-4160-B5A9-F9BE45745202}">
      <dgm:prSet/>
      <dgm:spPr/>
      <dgm:t>
        <a:bodyPr/>
        <a:lstStyle/>
        <a:p>
          <a:endParaRPr lang="lt-LT"/>
        </a:p>
      </dgm:t>
    </dgm:pt>
    <dgm:pt modelId="{CE03594F-9020-48B5-AEEF-5E98170AE989}" type="sibTrans" cxnId="{89EC3E8B-DB72-4160-B5A9-F9BE45745202}">
      <dgm:prSet/>
      <dgm:spPr/>
      <dgm:t>
        <a:bodyPr/>
        <a:lstStyle/>
        <a:p>
          <a:endParaRPr lang="lt-LT"/>
        </a:p>
      </dgm:t>
    </dgm:pt>
    <dgm:pt modelId="{602ECF66-FDDE-4636-8CBD-29DFE46CA3E7}">
      <dgm:prSet phldrT="[Text]" custT="1"/>
      <dgm:spPr/>
      <dgm:t>
        <a:bodyPr/>
        <a:lstStyle/>
        <a:p>
          <a:r>
            <a:rPr lang="lt-LT" sz="1400" dirty="0"/>
            <a:t>gaunamas atsakymas apie gautą pasiūlymą – nuolaidos tiekėjas užregistruotas.</a:t>
          </a:r>
        </a:p>
      </dgm:t>
    </dgm:pt>
    <dgm:pt modelId="{05F97977-F7EC-41AD-8C7B-EDCCF8C1DF9E}" type="sibTrans" cxnId="{B5931A12-9671-4A2B-BF7B-67FD9717B72A}">
      <dgm:prSet/>
      <dgm:spPr/>
      <dgm:t>
        <a:bodyPr/>
        <a:lstStyle/>
        <a:p>
          <a:endParaRPr lang="lt-LT"/>
        </a:p>
      </dgm:t>
    </dgm:pt>
    <dgm:pt modelId="{A012F2B4-AFB6-489D-9CA0-03AFFC1CE0BE}" type="parTrans" cxnId="{B5931A12-9671-4A2B-BF7B-67FD9717B72A}">
      <dgm:prSet/>
      <dgm:spPr/>
      <dgm:t>
        <a:bodyPr/>
        <a:lstStyle/>
        <a:p>
          <a:endParaRPr lang="lt-LT"/>
        </a:p>
      </dgm:t>
    </dgm:pt>
    <dgm:pt modelId="{AFD19B0C-646B-461A-9B63-1B156BD7AA0A}">
      <dgm:prSet phldrT="[Text]" custT="1"/>
      <dgm:spPr/>
      <dgm:t>
        <a:bodyPr/>
        <a:lstStyle/>
        <a:p>
          <a:r>
            <a:rPr lang="lt-LT" sz="1400" dirty="0"/>
            <a:t>siunčiama e-pasiūlymo užklausa administratoriui (SPPD);</a:t>
          </a:r>
        </a:p>
      </dgm:t>
    </dgm:pt>
    <dgm:pt modelId="{2DE4A334-27AA-4A31-941D-7BD657F374C6}" type="sibTrans" cxnId="{86EF6A38-2FAD-4CE6-A50A-4EFD741709C7}">
      <dgm:prSet/>
      <dgm:spPr/>
      <dgm:t>
        <a:bodyPr/>
        <a:lstStyle/>
        <a:p>
          <a:endParaRPr lang="lt-LT"/>
        </a:p>
      </dgm:t>
    </dgm:pt>
    <dgm:pt modelId="{1B08ECD7-EB14-451B-8B7A-D1D0D8E5B524}" type="parTrans" cxnId="{86EF6A38-2FAD-4CE6-A50A-4EFD741709C7}">
      <dgm:prSet/>
      <dgm:spPr/>
      <dgm:t>
        <a:bodyPr/>
        <a:lstStyle/>
        <a:p>
          <a:endParaRPr lang="lt-LT"/>
        </a:p>
      </dgm:t>
    </dgm:pt>
    <dgm:pt modelId="{8BC13D59-DCC3-4790-8C46-E5B2DA229E4E}">
      <dgm:prSet phldrT="[Text]" custT="1"/>
      <dgm:spPr/>
      <dgm:t>
        <a:bodyPr/>
        <a:lstStyle/>
        <a:p>
          <a:r>
            <a:rPr lang="lt-LT" sz="1400" dirty="0"/>
            <a:t>Vieno mygtuko paspaudimu šabloninis patvirtinimas apie  vienkartinę nuolaidą;</a:t>
          </a:r>
        </a:p>
      </dgm:t>
    </dgm:pt>
    <dgm:pt modelId="{4297AE84-3AC3-4AC4-926C-F7E2448D7241}" type="sibTrans" cxnId="{5EA724F6-8833-435E-B41F-37FDE02C9387}">
      <dgm:prSet/>
      <dgm:spPr/>
      <dgm:t>
        <a:bodyPr/>
        <a:lstStyle/>
        <a:p>
          <a:endParaRPr lang="lt-LT"/>
        </a:p>
      </dgm:t>
    </dgm:pt>
    <dgm:pt modelId="{26A63EE8-A5BF-479C-832C-D4FCE2A616A9}" type="parTrans" cxnId="{5EA724F6-8833-435E-B41F-37FDE02C9387}">
      <dgm:prSet/>
      <dgm:spPr/>
      <dgm:t>
        <a:bodyPr/>
        <a:lstStyle/>
        <a:p>
          <a:endParaRPr lang="lt-LT"/>
        </a:p>
      </dgm:t>
    </dgm:pt>
    <dgm:pt modelId="{2495056A-5A24-4EF1-BA9D-40BF47BE5B67}" type="pres">
      <dgm:prSet presAssocID="{02BEA9F2-987B-469E-9DFB-189648A28BFF}" presName="Name0" presStyleCnt="0">
        <dgm:presLayoutVars>
          <dgm:chMax val="7"/>
          <dgm:chPref val="7"/>
          <dgm:dir/>
          <dgm:animOne val="branch"/>
          <dgm:animLvl val="lvl"/>
        </dgm:presLayoutVars>
      </dgm:prSet>
      <dgm:spPr/>
    </dgm:pt>
    <dgm:pt modelId="{A8375532-FBAA-4D99-A483-B848A8B6976C}" type="pres">
      <dgm:prSet presAssocID="{994E418B-04B5-450F-9FA2-76042200F9A0}" presName="ParentComposite" presStyleCnt="0"/>
      <dgm:spPr/>
    </dgm:pt>
    <dgm:pt modelId="{09C9B588-875F-4AE0-86F1-316D61701DE7}" type="pres">
      <dgm:prSet presAssocID="{994E418B-04B5-450F-9FA2-76042200F9A0}" presName="Chord" presStyleLbl="bgShp" presStyleIdx="0" presStyleCnt="3"/>
      <dgm:spPr/>
    </dgm:pt>
    <dgm:pt modelId="{B24E9770-C1A4-42E2-9431-B63BCDD2332D}" type="pres">
      <dgm:prSet presAssocID="{994E418B-04B5-450F-9FA2-76042200F9A0}" presName="Pie" presStyleLbl="alignNode1" presStyleIdx="0" presStyleCnt="3"/>
      <dgm:spPr/>
    </dgm:pt>
    <dgm:pt modelId="{694E4FA8-D762-4107-A3FA-407360ADC55C}" type="pres">
      <dgm:prSet presAssocID="{994E418B-04B5-450F-9FA2-76042200F9A0}" presName="Parent" presStyleLbl="revTx" presStyleIdx="0" presStyleCnt="6">
        <dgm:presLayoutVars>
          <dgm:chMax val="1"/>
          <dgm:chPref val="1"/>
          <dgm:bulletEnabled val="1"/>
        </dgm:presLayoutVars>
      </dgm:prSet>
      <dgm:spPr/>
    </dgm:pt>
    <dgm:pt modelId="{949D185F-7292-4970-AD42-F9BD1CB93D18}" type="pres">
      <dgm:prSet presAssocID="{3A3797DA-1030-414D-86C4-4225852C41DD}" presName="negSibTrans" presStyleCnt="0"/>
      <dgm:spPr/>
    </dgm:pt>
    <dgm:pt modelId="{3FB85FDA-ADC2-4C3E-9DCB-EABC0AB74E03}" type="pres">
      <dgm:prSet presAssocID="{994E418B-04B5-450F-9FA2-76042200F9A0}" presName="composite" presStyleCnt="0"/>
      <dgm:spPr/>
    </dgm:pt>
    <dgm:pt modelId="{BD79060D-A984-4395-8B16-351CDD2572BB}" type="pres">
      <dgm:prSet presAssocID="{994E418B-04B5-450F-9FA2-76042200F9A0}" presName="Child" presStyleLbl="revTx" presStyleIdx="1" presStyleCnt="6">
        <dgm:presLayoutVars>
          <dgm:chMax val="0"/>
          <dgm:chPref val="0"/>
          <dgm:bulletEnabled val="1"/>
        </dgm:presLayoutVars>
      </dgm:prSet>
      <dgm:spPr/>
    </dgm:pt>
    <dgm:pt modelId="{58BF39E8-0C52-48D2-8063-BD3D108B6605}" type="pres">
      <dgm:prSet presAssocID="{69DB04AB-9CA2-4474-87EA-D4E397FC3A97}" presName="sibTrans" presStyleCnt="0"/>
      <dgm:spPr/>
    </dgm:pt>
    <dgm:pt modelId="{8176A157-7F99-4A72-88E4-2DF348AA9E46}" type="pres">
      <dgm:prSet presAssocID="{7415AC32-70D6-472C-88B4-543AF50FE972}" presName="ParentComposite" presStyleCnt="0"/>
      <dgm:spPr/>
    </dgm:pt>
    <dgm:pt modelId="{DCB4F687-12EE-4D0E-8F32-E1AA47B70CE7}" type="pres">
      <dgm:prSet presAssocID="{7415AC32-70D6-472C-88B4-543AF50FE972}" presName="Chord" presStyleLbl="bgShp" presStyleIdx="1" presStyleCnt="3"/>
      <dgm:spPr/>
    </dgm:pt>
    <dgm:pt modelId="{0402F43F-CB08-4252-96D0-D718633C2541}" type="pres">
      <dgm:prSet presAssocID="{7415AC32-70D6-472C-88B4-543AF50FE972}" presName="Pie" presStyleLbl="alignNode1" presStyleIdx="1" presStyleCnt="3"/>
      <dgm:spPr/>
    </dgm:pt>
    <dgm:pt modelId="{5051399E-9D7C-411A-8068-0CC975E42FDD}" type="pres">
      <dgm:prSet presAssocID="{7415AC32-70D6-472C-88B4-543AF50FE972}" presName="Parent" presStyleLbl="revTx" presStyleIdx="2" presStyleCnt="6">
        <dgm:presLayoutVars>
          <dgm:chMax val="1"/>
          <dgm:chPref val="1"/>
          <dgm:bulletEnabled val="1"/>
        </dgm:presLayoutVars>
      </dgm:prSet>
      <dgm:spPr/>
    </dgm:pt>
    <dgm:pt modelId="{A5199708-0020-47A8-B55E-946113ED367E}" type="pres">
      <dgm:prSet presAssocID="{CE03594F-9020-48B5-AEEF-5E98170AE989}" presName="negSibTrans" presStyleCnt="0"/>
      <dgm:spPr/>
    </dgm:pt>
    <dgm:pt modelId="{3AD6B2A7-357B-419B-9D4C-6B121AF9BE42}" type="pres">
      <dgm:prSet presAssocID="{7415AC32-70D6-472C-88B4-543AF50FE972}" presName="composite" presStyleCnt="0"/>
      <dgm:spPr/>
    </dgm:pt>
    <dgm:pt modelId="{C4D32A43-E6A8-484A-B7E4-391E636375A1}" type="pres">
      <dgm:prSet presAssocID="{7415AC32-70D6-472C-88B4-543AF50FE972}" presName="Child" presStyleLbl="revTx" presStyleIdx="3" presStyleCnt="6" custScaleX="108188">
        <dgm:presLayoutVars>
          <dgm:chMax val="0"/>
          <dgm:chPref val="0"/>
          <dgm:bulletEnabled val="1"/>
        </dgm:presLayoutVars>
      </dgm:prSet>
      <dgm:spPr/>
    </dgm:pt>
    <dgm:pt modelId="{662C0A69-8630-4738-8AE4-55D0A35BA72C}" type="pres">
      <dgm:prSet presAssocID="{E594CE6C-F05E-4448-957F-FED8BB02867F}" presName="sibTrans" presStyleCnt="0"/>
      <dgm:spPr/>
    </dgm:pt>
    <dgm:pt modelId="{DD67B30D-51D9-42D3-B536-4C328345F744}" type="pres">
      <dgm:prSet presAssocID="{DBFE4CDC-C615-449A-9F1E-37C345055A2C}" presName="ParentComposite" presStyleCnt="0"/>
      <dgm:spPr/>
    </dgm:pt>
    <dgm:pt modelId="{85DFC34E-A5A2-45A4-9D56-DEEA79A0EFBC}" type="pres">
      <dgm:prSet presAssocID="{DBFE4CDC-C615-449A-9F1E-37C345055A2C}" presName="Chord" presStyleLbl="bgShp" presStyleIdx="2" presStyleCnt="3"/>
      <dgm:spPr/>
    </dgm:pt>
    <dgm:pt modelId="{BF329674-057F-4F14-9E26-59878B14AF32}" type="pres">
      <dgm:prSet presAssocID="{DBFE4CDC-C615-449A-9F1E-37C345055A2C}" presName="Pie" presStyleLbl="alignNode1" presStyleIdx="2" presStyleCnt="3"/>
      <dgm:spPr/>
    </dgm:pt>
    <dgm:pt modelId="{EAD75A0E-67DC-473D-B2C8-5E6DED264431}" type="pres">
      <dgm:prSet presAssocID="{DBFE4CDC-C615-449A-9F1E-37C345055A2C}" presName="Parent" presStyleLbl="revTx" presStyleIdx="4" presStyleCnt="6">
        <dgm:presLayoutVars>
          <dgm:chMax val="1"/>
          <dgm:chPref val="1"/>
          <dgm:bulletEnabled val="1"/>
        </dgm:presLayoutVars>
      </dgm:prSet>
      <dgm:spPr/>
    </dgm:pt>
    <dgm:pt modelId="{7C7D72F9-D931-4AE9-BB02-F9312FB86AD6}" type="pres">
      <dgm:prSet presAssocID="{C12202B8-D845-4622-BCCF-50A8DF283E8F}" presName="negSibTrans" presStyleCnt="0"/>
      <dgm:spPr/>
    </dgm:pt>
    <dgm:pt modelId="{E7B7AC40-F17E-4E8A-807C-3C439BC2AE25}" type="pres">
      <dgm:prSet presAssocID="{DBFE4CDC-C615-449A-9F1E-37C345055A2C}" presName="composite" presStyleCnt="0"/>
      <dgm:spPr/>
    </dgm:pt>
    <dgm:pt modelId="{3BF84427-AAAA-4056-B3D5-571B68A8C399}" type="pres">
      <dgm:prSet presAssocID="{DBFE4CDC-C615-449A-9F1E-37C345055A2C}" presName="Child" presStyleLbl="revTx" presStyleIdx="5" presStyleCnt="6">
        <dgm:presLayoutVars>
          <dgm:chMax val="0"/>
          <dgm:chPref val="0"/>
          <dgm:bulletEnabled val="1"/>
        </dgm:presLayoutVars>
      </dgm:prSet>
      <dgm:spPr/>
    </dgm:pt>
  </dgm:ptLst>
  <dgm:cxnLst>
    <dgm:cxn modelId="{B5931A12-9671-4A2B-BF7B-67FD9717B72A}" srcId="{994E418B-04B5-450F-9FA2-76042200F9A0}" destId="{602ECF66-FDDE-4636-8CBD-29DFE46CA3E7}" srcOrd="3" destOrd="0" parTransId="{A012F2B4-AFB6-489D-9CA0-03AFFC1CE0BE}" sibTransId="{05F97977-F7EC-41AD-8C7B-EDCCF8C1DF9E}"/>
    <dgm:cxn modelId="{C964221C-3442-47C5-88AA-4B51395BFCD7}" type="presOf" srcId="{02BEA9F2-987B-469E-9DFB-189648A28BFF}" destId="{2495056A-5A24-4EF1-BA9D-40BF47BE5B67}" srcOrd="0" destOrd="0" presId="urn:microsoft.com/office/officeart/2009/3/layout/PieProcess"/>
    <dgm:cxn modelId="{321D3420-0E08-4FDA-8FDF-668545E9A8AC}" srcId="{DBFE4CDC-C615-449A-9F1E-37C345055A2C}" destId="{E5E153E2-A08F-4E8D-B7D2-D8C610FD912A}" srcOrd="0" destOrd="0" parTransId="{30F4CD2D-9BD9-493E-BE40-912FD5AB0CB7}" sibTransId="{C12202B8-D845-4622-BCCF-50A8DF283E8F}"/>
    <dgm:cxn modelId="{D9A6242F-BA3E-4A21-9C5A-ADBEB64117D0}" srcId="{7415AC32-70D6-472C-88B4-543AF50FE972}" destId="{94831732-F10A-4B4B-95A9-4ECDEFC04533}" srcOrd="2" destOrd="0" parTransId="{A43144AD-86C2-4F17-BE71-3F725A202252}" sibTransId="{9C1423E7-4432-461D-BBB9-8497F458EAF1}"/>
    <dgm:cxn modelId="{7D11362F-511D-4936-8269-BE8D46C129C9}" type="presOf" srcId="{E59D87B2-82B0-4063-9351-EB3E483AAFCA}" destId="{C4D32A43-E6A8-484A-B7E4-391E636375A1}" srcOrd="0" destOrd="3" presId="urn:microsoft.com/office/officeart/2009/3/layout/PieProcess"/>
    <dgm:cxn modelId="{03BAAE30-3431-40B6-9D34-71249623530B}" srcId="{02BEA9F2-987B-469E-9DFB-189648A28BFF}" destId="{7415AC32-70D6-472C-88B4-543AF50FE972}" srcOrd="1" destOrd="0" parTransId="{F08BE754-2F75-46A0-86D7-BC7404BAE284}" sibTransId="{E594CE6C-F05E-4448-957F-FED8BB02867F}"/>
    <dgm:cxn modelId="{102FCF37-1259-4236-BD98-9B5BDADE4E9D}" type="presOf" srcId="{E5E153E2-A08F-4E8D-B7D2-D8C610FD912A}" destId="{3BF84427-AAAA-4056-B3D5-571B68A8C399}" srcOrd="0" destOrd="0" presId="urn:microsoft.com/office/officeart/2009/3/layout/PieProcess"/>
    <dgm:cxn modelId="{86EF6A38-2FAD-4CE6-A50A-4EFD741709C7}" srcId="{994E418B-04B5-450F-9FA2-76042200F9A0}" destId="{AFD19B0C-646B-461A-9B63-1B156BD7AA0A}" srcOrd="2" destOrd="0" parTransId="{1B08ECD7-EB14-451B-8B7A-D1D0D8E5B524}" sibTransId="{2DE4A334-27AA-4A31-941D-7BD657F374C6}"/>
    <dgm:cxn modelId="{BF80353D-127A-4C82-944F-FD8BC40D0DAC}" type="presOf" srcId="{994E418B-04B5-450F-9FA2-76042200F9A0}" destId="{694E4FA8-D762-4107-A3FA-407360ADC55C}" srcOrd="0" destOrd="0" presId="urn:microsoft.com/office/officeart/2009/3/layout/PieProcess"/>
    <dgm:cxn modelId="{9CF6543F-2326-406C-A509-925D615BBCB7}" type="presOf" srcId="{8BC13D59-DCC3-4790-8C46-E5B2DA229E4E}" destId="{BD79060D-A984-4395-8B16-351CDD2572BB}" srcOrd="0" destOrd="1" presId="urn:microsoft.com/office/officeart/2009/3/layout/PieProcess"/>
    <dgm:cxn modelId="{4D09C565-68F4-448F-9F21-399FDD2338BD}" srcId="{02BEA9F2-987B-469E-9DFB-189648A28BFF}" destId="{994E418B-04B5-450F-9FA2-76042200F9A0}" srcOrd="0" destOrd="0" parTransId="{6FC6F433-8CE7-4B7F-8DE7-88BB6DA711D1}" sibTransId="{69DB04AB-9CA2-4474-87EA-D4E397FC3A97}"/>
    <dgm:cxn modelId="{9C617849-4AF2-4084-B572-CBB5A223DC99}" srcId="{7415AC32-70D6-472C-88B4-543AF50FE972}" destId="{688A41EF-D156-43A1-813B-343E3645226F}" srcOrd="1" destOrd="0" parTransId="{F77BBE56-4764-4672-A4C1-818386F4310E}" sibTransId="{72A47ED6-5D57-42F3-B866-AAE947A3E012}"/>
    <dgm:cxn modelId="{BA7ECE4C-D033-46D4-9BB5-9312DD82D8A7}" srcId="{994E418B-04B5-450F-9FA2-76042200F9A0}" destId="{BA1C2C12-B4EA-4296-AE79-989B23136FF6}" srcOrd="0" destOrd="0" parTransId="{2B65CA24-8B4D-4723-A4F1-D5B4702D31B2}" sibTransId="{3A3797DA-1030-414D-86C4-4225852C41DD}"/>
    <dgm:cxn modelId="{FC04344E-1C3F-4AB7-94FC-ECE889EC596D}" type="presOf" srcId="{BA1C2C12-B4EA-4296-AE79-989B23136FF6}" destId="{BD79060D-A984-4395-8B16-351CDD2572BB}" srcOrd="0" destOrd="0" presId="urn:microsoft.com/office/officeart/2009/3/layout/PieProcess"/>
    <dgm:cxn modelId="{66754357-32EB-4327-888E-F436AE6FD076}" srcId="{DBFE4CDC-C615-449A-9F1E-37C345055A2C}" destId="{9A967AA2-1C5E-44B4-9F75-6B3339758222}" srcOrd="1" destOrd="0" parTransId="{E9CF3064-D555-43B3-B89B-2327036E0DBE}" sibTransId="{D1306F25-0983-4AB5-8E0E-BFEB6AFFC448}"/>
    <dgm:cxn modelId="{B8589457-EB92-4FFB-8274-6929428664A0}" type="presOf" srcId="{7415AC32-70D6-472C-88B4-543AF50FE972}" destId="{5051399E-9D7C-411A-8068-0CC975E42FDD}" srcOrd="0" destOrd="0" presId="urn:microsoft.com/office/officeart/2009/3/layout/PieProcess"/>
    <dgm:cxn modelId="{F3A24879-6D9A-48D5-8EE9-4E3665BC3C8D}" type="presOf" srcId="{AFD19B0C-646B-461A-9B63-1B156BD7AA0A}" destId="{BD79060D-A984-4395-8B16-351CDD2572BB}" srcOrd="0" destOrd="2" presId="urn:microsoft.com/office/officeart/2009/3/layout/PieProcess"/>
    <dgm:cxn modelId="{DC95C483-B5B0-4A1B-8FFC-40E6F370A80D}" type="presOf" srcId="{688A41EF-D156-43A1-813B-343E3645226F}" destId="{C4D32A43-E6A8-484A-B7E4-391E636375A1}" srcOrd="0" destOrd="1" presId="urn:microsoft.com/office/officeart/2009/3/layout/PieProcess"/>
    <dgm:cxn modelId="{0A62B588-F0B2-42AD-9B43-71420B1080C5}" type="presOf" srcId="{8D4C126A-283B-431B-94DC-5E35D9CC5457}" destId="{C4D32A43-E6A8-484A-B7E4-391E636375A1}" srcOrd="0" destOrd="0" presId="urn:microsoft.com/office/officeart/2009/3/layout/PieProcess"/>
    <dgm:cxn modelId="{89EC3E8B-DB72-4160-B5A9-F9BE45745202}" srcId="{7415AC32-70D6-472C-88B4-543AF50FE972}" destId="{8D4C126A-283B-431B-94DC-5E35D9CC5457}" srcOrd="0" destOrd="0" parTransId="{F90BCC7E-913D-4006-9DAF-78EA9E9B94FD}" sibTransId="{CE03594F-9020-48B5-AEEF-5E98170AE989}"/>
    <dgm:cxn modelId="{DDC2AE91-7F55-450B-A9AE-2E293C1C7F06}" type="presOf" srcId="{9A967AA2-1C5E-44B4-9F75-6B3339758222}" destId="{3BF84427-AAAA-4056-B3D5-571B68A8C399}" srcOrd="0" destOrd="1" presId="urn:microsoft.com/office/officeart/2009/3/layout/PieProcess"/>
    <dgm:cxn modelId="{CE5D19A8-599F-4FF2-95FE-49726D5D85D3}" type="presOf" srcId="{DBFE4CDC-C615-449A-9F1E-37C345055A2C}" destId="{EAD75A0E-67DC-473D-B2C8-5E6DED264431}" srcOrd="0" destOrd="0" presId="urn:microsoft.com/office/officeart/2009/3/layout/PieProcess"/>
    <dgm:cxn modelId="{1CD6AAA8-EB7C-4F19-A196-EC9FB4B15550}" type="presOf" srcId="{602ECF66-FDDE-4636-8CBD-29DFE46CA3E7}" destId="{BD79060D-A984-4395-8B16-351CDD2572BB}" srcOrd="0" destOrd="3" presId="urn:microsoft.com/office/officeart/2009/3/layout/PieProcess"/>
    <dgm:cxn modelId="{1A637DAD-E3A2-49F6-A781-318C61CCD8BA}" srcId="{02BEA9F2-987B-469E-9DFB-189648A28BFF}" destId="{DBFE4CDC-C615-449A-9F1E-37C345055A2C}" srcOrd="2" destOrd="0" parTransId="{DE2549CA-BCE8-440A-A5CE-EF2C3FF7CA13}" sibTransId="{DAF0AF15-6247-4399-A697-1AC1452EE1C0}"/>
    <dgm:cxn modelId="{D294D8E3-6FC1-47FE-9290-03369A98CDA8}" srcId="{7415AC32-70D6-472C-88B4-543AF50FE972}" destId="{E59D87B2-82B0-4063-9351-EB3E483AAFCA}" srcOrd="3" destOrd="0" parTransId="{7F82C643-35A4-4D5D-9433-F239AE7F06FD}" sibTransId="{B2FEE494-1113-43F5-B2B4-7F812E55FF2E}"/>
    <dgm:cxn modelId="{398D06F1-0454-46B5-9330-186C26B9E882}" type="presOf" srcId="{94831732-F10A-4B4B-95A9-4ECDEFC04533}" destId="{C4D32A43-E6A8-484A-B7E4-391E636375A1}" srcOrd="0" destOrd="2" presId="urn:microsoft.com/office/officeart/2009/3/layout/PieProcess"/>
    <dgm:cxn modelId="{5EA724F6-8833-435E-B41F-37FDE02C9387}" srcId="{994E418B-04B5-450F-9FA2-76042200F9A0}" destId="{8BC13D59-DCC3-4790-8C46-E5B2DA229E4E}" srcOrd="1" destOrd="0" parTransId="{26A63EE8-A5BF-479C-832C-D4FCE2A616A9}" sibTransId="{4297AE84-3AC3-4AC4-926C-F7E2448D7241}"/>
    <dgm:cxn modelId="{BCFF75D2-329B-4B11-9EC9-CC0484B79E1A}" type="presParOf" srcId="{2495056A-5A24-4EF1-BA9D-40BF47BE5B67}" destId="{A8375532-FBAA-4D99-A483-B848A8B6976C}" srcOrd="0" destOrd="0" presId="urn:microsoft.com/office/officeart/2009/3/layout/PieProcess"/>
    <dgm:cxn modelId="{16CE9098-0626-495D-B8B7-2AA3803DCB1D}" type="presParOf" srcId="{A8375532-FBAA-4D99-A483-B848A8B6976C}" destId="{09C9B588-875F-4AE0-86F1-316D61701DE7}" srcOrd="0" destOrd="0" presId="urn:microsoft.com/office/officeart/2009/3/layout/PieProcess"/>
    <dgm:cxn modelId="{195550AA-6AD6-473C-BA8C-B40EE60CF320}" type="presParOf" srcId="{A8375532-FBAA-4D99-A483-B848A8B6976C}" destId="{B24E9770-C1A4-42E2-9431-B63BCDD2332D}" srcOrd="1" destOrd="0" presId="urn:microsoft.com/office/officeart/2009/3/layout/PieProcess"/>
    <dgm:cxn modelId="{55514C90-9365-456E-AF1D-E40A3E1A6BC7}" type="presParOf" srcId="{A8375532-FBAA-4D99-A483-B848A8B6976C}" destId="{694E4FA8-D762-4107-A3FA-407360ADC55C}" srcOrd="2" destOrd="0" presId="urn:microsoft.com/office/officeart/2009/3/layout/PieProcess"/>
    <dgm:cxn modelId="{929C98EA-D2E4-4F9A-9F66-6E3D97E90FB4}" type="presParOf" srcId="{2495056A-5A24-4EF1-BA9D-40BF47BE5B67}" destId="{949D185F-7292-4970-AD42-F9BD1CB93D18}" srcOrd="1" destOrd="0" presId="urn:microsoft.com/office/officeart/2009/3/layout/PieProcess"/>
    <dgm:cxn modelId="{224C601D-864C-4F51-A27A-70FBF9864266}" type="presParOf" srcId="{2495056A-5A24-4EF1-BA9D-40BF47BE5B67}" destId="{3FB85FDA-ADC2-4C3E-9DCB-EABC0AB74E03}" srcOrd="2" destOrd="0" presId="urn:microsoft.com/office/officeart/2009/3/layout/PieProcess"/>
    <dgm:cxn modelId="{10516AD6-2E3E-4D1E-AADB-B9D74446BCB2}" type="presParOf" srcId="{3FB85FDA-ADC2-4C3E-9DCB-EABC0AB74E03}" destId="{BD79060D-A984-4395-8B16-351CDD2572BB}" srcOrd="0" destOrd="0" presId="urn:microsoft.com/office/officeart/2009/3/layout/PieProcess"/>
    <dgm:cxn modelId="{B5848772-EC4A-4588-958D-0FB4ED06EAF3}" type="presParOf" srcId="{2495056A-5A24-4EF1-BA9D-40BF47BE5B67}" destId="{58BF39E8-0C52-48D2-8063-BD3D108B6605}" srcOrd="3" destOrd="0" presId="urn:microsoft.com/office/officeart/2009/3/layout/PieProcess"/>
    <dgm:cxn modelId="{2445D164-70D0-40A7-B5AE-617945C2994E}" type="presParOf" srcId="{2495056A-5A24-4EF1-BA9D-40BF47BE5B67}" destId="{8176A157-7F99-4A72-88E4-2DF348AA9E46}" srcOrd="4" destOrd="0" presId="urn:microsoft.com/office/officeart/2009/3/layout/PieProcess"/>
    <dgm:cxn modelId="{DE00A715-54EB-4C22-8442-62C2DC5C7601}" type="presParOf" srcId="{8176A157-7F99-4A72-88E4-2DF348AA9E46}" destId="{DCB4F687-12EE-4D0E-8F32-E1AA47B70CE7}" srcOrd="0" destOrd="0" presId="urn:microsoft.com/office/officeart/2009/3/layout/PieProcess"/>
    <dgm:cxn modelId="{D176355C-3A2C-4108-8C04-02A4349C8F12}" type="presParOf" srcId="{8176A157-7F99-4A72-88E4-2DF348AA9E46}" destId="{0402F43F-CB08-4252-96D0-D718633C2541}" srcOrd="1" destOrd="0" presId="urn:microsoft.com/office/officeart/2009/3/layout/PieProcess"/>
    <dgm:cxn modelId="{E3A85A79-17DC-4E42-9CC1-0CCF34B41226}" type="presParOf" srcId="{8176A157-7F99-4A72-88E4-2DF348AA9E46}" destId="{5051399E-9D7C-411A-8068-0CC975E42FDD}" srcOrd="2" destOrd="0" presId="urn:microsoft.com/office/officeart/2009/3/layout/PieProcess"/>
    <dgm:cxn modelId="{E8AD0F06-8F41-40BE-876C-D79446AF3ECA}" type="presParOf" srcId="{2495056A-5A24-4EF1-BA9D-40BF47BE5B67}" destId="{A5199708-0020-47A8-B55E-946113ED367E}" srcOrd="5" destOrd="0" presId="urn:microsoft.com/office/officeart/2009/3/layout/PieProcess"/>
    <dgm:cxn modelId="{4561DB46-2785-4D69-93DA-FEF49D5ED3F1}" type="presParOf" srcId="{2495056A-5A24-4EF1-BA9D-40BF47BE5B67}" destId="{3AD6B2A7-357B-419B-9D4C-6B121AF9BE42}" srcOrd="6" destOrd="0" presId="urn:microsoft.com/office/officeart/2009/3/layout/PieProcess"/>
    <dgm:cxn modelId="{4470B25D-196A-4A8C-85DF-3BF181B76648}" type="presParOf" srcId="{3AD6B2A7-357B-419B-9D4C-6B121AF9BE42}" destId="{C4D32A43-E6A8-484A-B7E4-391E636375A1}" srcOrd="0" destOrd="0" presId="urn:microsoft.com/office/officeart/2009/3/layout/PieProcess"/>
    <dgm:cxn modelId="{0F99B64B-3FDE-4C13-B3C2-B10B27AE5E2A}" type="presParOf" srcId="{2495056A-5A24-4EF1-BA9D-40BF47BE5B67}" destId="{662C0A69-8630-4738-8AE4-55D0A35BA72C}" srcOrd="7" destOrd="0" presId="urn:microsoft.com/office/officeart/2009/3/layout/PieProcess"/>
    <dgm:cxn modelId="{36F56A90-4E3A-44C0-8C53-C84DA67A8764}" type="presParOf" srcId="{2495056A-5A24-4EF1-BA9D-40BF47BE5B67}" destId="{DD67B30D-51D9-42D3-B536-4C328345F744}" srcOrd="8" destOrd="0" presId="urn:microsoft.com/office/officeart/2009/3/layout/PieProcess"/>
    <dgm:cxn modelId="{B6CE7EF5-B378-4936-AD87-2A94FF669BFE}" type="presParOf" srcId="{DD67B30D-51D9-42D3-B536-4C328345F744}" destId="{85DFC34E-A5A2-45A4-9D56-DEEA79A0EFBC}" srcOrd="0" destOrd="0" presId="urn:microsoft.com/office/officeart/2009/3/layout/PieProcess"/>
    <dgm:cxn modelId="{08AA5EA7-1BE1-4DE7-A4F8-6684285C6320}" type="presParOf" srcId="{DD67B30D-51D9-42D3-B536-4C328345F744}" destId="{BF329674-057F-4F14-9E26-59878B14AF32}" srcOrd="1" destOrd="0" presId="urn:microsoft.com/office/officeart/2009/3/layout/PieProcess"/>
    <dgm:cxn modelId="{79C880DE-62B7-4041-BA1D-8D1D48FC0848}" type="presParOf" srcId="{DD67B30D-51D9-42D3-B536-4C328345F744}" destId="{EAD75A0E-67DC-473D-B2C8-5E6DED264431}" srcOrd="2" destOrd="0" presId="urn:microsoft.com/office/officeart/2009/3/layout/PieProcess"/>
    <dgm:cxn modelId="{A19314DE-42AC-4798-8E23-120BBDB5AC73}" type="presParOf" srcId="{2495056A-5A24-4EF1-BA9D-40BF47BE5B67}" destId="{7C7D72F9-D931-4AE9-BB02-F9312FB86AD6}" srcOrd="9" destOrd="0" presId="urn:microsoft.com/office/officeart/2009/3/layout/PieProcess"/>
    <dgm:cxn modelId="{99312EA0-BEB5-435C-AF11-57662CA17AB7}" type="presParOf" srcId="{2495056A-5A24-4EF1-BA9D-40BF47BE5B67}" destId="{E7B7AC40-F17E-4E8A-807C-3C439BC2AE25}" srcOrd="10" destOrd="0" presId="urn:microsoft.com/office/officeart/2009/3/layout/PieProcess"/>
    <dgm:cxn modelId="{0CB71E56-91A7-4EE8-A8C9-3568BDFB8740}" type="presParOf" srcId="{E7B7AC40-F17E-4E8A-807C-3C439BC2AE25}" destId="{3BF84427-AAAA-4056-B3D5-571B68A8C399}" srcOrd="0" destOrd="0" presId="urn:microsoft.com/office/officeart/2009/3/layout/Pi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BEA9F2-987B-469E-9DFB-189648A28BFF}" type="doc">
      <dgm:prSet loTypeId="urn:microsoft.com/office/officeart/2009/3/layout/PieProcess" loCatId="process" qsTypeId="urn:microsoft.com/office/officeart/2005/8/quickstyle/simple1" qsCatId="simple" csTypeId="urn:microsoft.com/office/officeart/2005/8/colors/accent1_2" csCatId="accent1" phldr="1"/>
      <dgm:spPr/>
      <dgm:t>
        <a:bodyPr/>
        <a:lstStyle/>
        <a:p>
          <a:endParaRPr lang="lt-LT"/>
        </a:p>
      </dgm:t>
    </dgm:pt>
    <dgm:pt modelId="{994E418B-04B5-450F-9FA2-76042200F9A0}">
      <dgm:prSet phldrT="[Text]" custT="1"/>
      <dgm:spPr/>
      <dgm:t>
        <a:bodyPr/>
        <a:lstStyle/>
        <a:p>
          <a:r>
            <a:rPr lang="lt-LT" sz="2800" b="1" dirty="0">
              <a:solidFill>
                <a:schemeClr val="accent2">
                  <a:lumMod val="50000"/>
                </a:schemeClr>
              </a:solidFill>
            </a:rPr>
            <a:t>SVEČIAS</a:t>
          </a:r>
        </a:p>
      </dgm:t>
    </dgm:pt>
    <dgm:pt modelId="{6FC6F433-8CE7-4B7F-8DE7-88BB6DA711D1}" type="parTrans" cxnId="{4D09C565-68F4-448F-9F21-399FDD2338BD}">
      <dgm:prSet/>
      <dgm:spPr/>
      <dgm:t>
        <a:bodyPr/>
        <a:lstStyle/>
        <a:p>
          <a:endParaRPr lang="lt-LT"/>
        </a:p>
      </dgm:t>
    </dgm:pt>
    <dgm:pt modelId="{69DB04AB-9CA2-4474-87EA-D4E397FC3A97}" type="sibTrans" cxnId="{4D09C565-68F4-448F-9F21-399FDD2338BD}">
      <dgm:prSet/>
      <dgm:spPr/>
      <dgm:t>
        <a:bodyPr/>
        <a:lstStyle/>
        <a:p>
          <a:endParaRPr lang="lt-LT"/>
        </a:p>
      </dgm:t>
    </dgm:pt>
    <dgm:pt modelId="{7415AC32-70D6-472C-88B4-543AF50FE972}">
      <dgm:prSet phldrT="[Text]" custT="1"/>
      <dgm:spPr/>
      <dgm:t>
        <a:bodyPr/>
        <a:lstStyle/>
        <a:p>
          <a:pPr algn="r"/>
          <a:r>
            <a:rPr lang="lt-LT" sz="2800" b="1" dirty="0">
              <a:solidFill>
                <a:schemeClr val="accent2">
                  <a:lumMod val="50000"/>
                </a:schemeClr>
              </a:solidFill>
            </a:rPr>
            <a:t>DRAUGAS</a:t>
          </a:r>
        </a:p>
      </dgm:t>
    </dgm:pt>
    <dgm:pt modelId="{F08BE754-2F75-46A0-86D7-BC7404BAE284}" type="parTrans" cxnId="{03BAAE30-3431-40B6-9D34-71249623530B}">
      <dgm:prSet/>
      <dgm:spPr/>
      <dgm:t>
        <a:bodyPr/>
        <a:lstStyle/>
        <a:p>
          <a:endParaRPr lang="lt-LT"/>
        </a:p>
      </dgm:t>
    </dgm:pt>
    <dgm:pt modelId="{E594CE6C-F05E-4448-957F-FED8BB02867F}" type="sibTrans" cxnId="{03BAAE30-3431-40B6-9D34-71249623530B}">
      <dgm:prSet/>
      <dgm:spPr/>
      <dgm:t>
        <a:bodyPr/>
        <a:lstStyle/>
        <a:p>
          <a:endParaRPr lang="lt-LT"/>
        </a:p>
      </dgm:t>
    </dgm:pt>
    <dgm:pt modelId="{DBFE4CDC-C615-449A-9F1E-37C345055A2C}">
      <dgm:prSet phldrT="[Text]" custT="1"/>
      <dgm:spPr/>
      <dgm:t>
        <a:bodyPr/>
        <a:lstStyle/>
        <a:p>
          <a:pPr algn="r"/>
          <a:r>
            <a:rPr lang="lt-LT" sz="2800" b="1" dirty="0">
              <a:solidFill>
                <a:schemeClr val="accent2">
                  <a:lumMod val="50000"/>
                </a:schemeClr>
              </a:solidFill>
            </a:rPr>
            <a:t>PARTNERIS</a:t>
          </a:r>
        </a:p>
      </dgm:t>
    </dgm:pt>
    <dgm:pt modelId="{DE2549CA-BCE8-440A-A5CE-EF2C3FF7CA13}" type="parTrans" cxnId="{1A637DAD-E3A2-49F6-A781-318C61CCD8BA}">
      <dgm:prSet/>
      <dgm:spPr/>
      <dgm:t>
        <a:bodyPr/>
        <a:lstStyle/>
        <a:p>
          <a:endParaRPr lang="lt-LT"/>
        </a:p>
      </dgm:t>
    </dgm:pt>
    <dgm:pt modelId="{DAF0AF15-6247-4399-A697-1AC1452EE1C0}" type="sibTrans" cxnId="{1A637DAD-E3A2-49F6-A781-318C61CCD8BA}">
      <dgm:prSet/>
      <dgm:spPr/>
      <dgm:t>
        <a:bodyPr/>
        <a:lstStyle/>
        <a:p>
          <a:endParaRPr lang="lt-LT"/>
        </a:p>
      </dgm:t>
    </dgm:pt>
    <dgm:pt modelId="{E5E153E2-A08F-4E8D-B7D2-D8C610FD912A}">
      <dgm:prSet phldrT="[Text]" custT="1"/>
      <dgm:spPr/>
      <dgm:t>
        <a:bodyPr/>
        <a:lstStyle/>
        <a:p>
          <a:r>
            <a:rPr lang="lt-LT" sz="1400" b="0" i="1" dirty="0"/>
            <a:t>Ilgalaikės nacionalinės reikšmės nuolaidos</a:t>
          </a:r>
        </a:p>
        <a:p>
          <a:r>
            <a:rPr lang="lt-LT" sz="1400" b="1" dirty="0">
              <a:solidFill>
                <a:schemeClr val="accent2">
                  <a:lumMod val="50000"/>
                </a:schemeClr>
              </a:solidFill>
            </a:rPr>
            <a:t>Ką gauna partneris? </a:t>
          </a:r>
          <a:endParaRPr lang="lt-LT" sz="1400" b="0" i="1" dirty="0"/>
        </a:p>
        <a:p>
          <a:r>
            <a:rPr lang="lt-LT" sz="1100" b="0" dirty="0">
              <a:solidFill>
                <a:schemeClr val="tx1"/>
              </a:solidFill>
            </a:rPr>
            <a:t>1. Informacija apie įmonę ar asmenį ir jo suteiktą nuolaidą paskelbiama 1 kartą svetainėje nuolaidų skiltyje ir naujienose.</a:t>
          </a:r>
        </a:p>
        <a:p>
          <a:r>
            <a:rPr lang="lt-LT" sz="1100" b="0" dirty="0">
              <a:solidFill>
                <a:schemeClr val="tx1"/>
              </a:solidFill>
            </a:rPr>
            <a:t>2. Įmonė/asmuo įtraukiami į paiešką svetainėje, į žemėlapį ir kortelės partnerių sąrašą su svetainėje viešinamais logotipais.</a:t>
          </a:r>
        </a:p>
      </dgm:t>
    </dgm:pt>
    <dgm:pt modelId="{30F4CD2D-9BD9-493E-BE40-912FD5AB0CB7}" type="parTrans" cxnId="{321D3420-0E08-4FDA-8FDF-668545E9A8AC}">
      <dgm:prSet/>
      <dgm:spPr/>
      <dgm:t>
        <a:bodyPr/>
        <a:lstStyle/>
        <a:p>
          <a:endParaRPr lang="lt-LT"/>
        </a:p>
      </dgm:t>
    </dgm:pt>
    <dgm:pt modelId="{C12202B8-D845-4622-BCCF-50A8DF283E8F}" type="sibTrans" cxnId="{321D3420-0E08-4FDA-8FDF-668545E9A8AC}">
      <dgm:prSet/>
      <dgm:spPr/>
      <dgm:t>
        <a:bodyPr/>
        <a:lstStyle/>
        <a:p>
          <a:endParaRPr lang="lt-LT"/>
        </a:p>
      </dgm:t>
    </dgm:pt>
    <dgm:pt modelId="{BA1C2C12-B4EA-4296-AE79-989B23136FF6}">
      <dgm:prSet phldrT="[Text]" custT="1"/>
      <dgm:spPr/>
      <dgm:t>
        <a:bodyPr/>
        <a:lstStyle/>
        <a:p>
          <a:r>
            <a:rPr lang="lt-LT" sz="1400" b="0" i="1" dirty="0"/>
            <a:t>Vietinės reikšmės ar trumpalaikės nuolaidos</a:t>
          </a:r>
        </a:p>
        <a:p>
          <a:r>
            <a:rPr lang="lt-LT" sz="1400" b="1" dirty="0">
              <a:solidFill>
                <a:schemeClr val="accent2">
                  <a:lumMod val="50000"/>
                </a:schemeClr>
              </a:solidFill>
            </a:rPr>
            <a:t>Ką gauna svečias? </a:t>
          </a:r>
        </a:p>
        <a:p>
          <a:r>
            <a:rPr lang="lt-LT" sz="1200" b="0" dirty="0">
              <a:solidFill>
                <a:schemeClr val="tx1"/>
              </a:solidFill>
            </a:rPr>
            <a:t>1. Informacija apie įmonę ar asmenį ir jo suteiktą nuolaidą paskelbiama 1 kartą svetainėje nuolaidų skiltyje ir naujienose. Pasibaigus nuolaidos galiojimui, informacija pašalinama.</a:t>
          </a:r>
        </a:p>
      </dgm:t>
    </dgm:pt>
    <dgm:pt modelId="{2B65CA24-8B4D-4723-A4F1-D5B4702D31B2}" type="parTrans" cxnId="{BA7ECE4C-D033-46D4-9BB5-9312DD82D8A7}">
      <dgm:prSet/>
      <dgm:spPr/>
      <dgm:t>
        <a:bodyPr/>
        <a:lstStyle/>
        <a:p>
          <a:endParaRPr lang="lt-LT"/>
        </a:p>
      </dgm:t>
    </dgm:pt>
    <dgm:pt modelId="{3A3797DA-1030-414D-86C4-4225852C41DD}" type="sibTrans" cxnId="{BA7ECE4C-D033-46D4-9BB5-9312DD82D8A7}">
      <dgm:prSet/>
      <dgm:spPr/>
      <dgm:t>
        <a:bodyPr/>
        <a:lstStyle/>
        <a:p>
          <a:endParaRPr lang="lt-LT"/>
        </a:p>
      </dgm:t>
    </dgm:pt>
    <dgm:pt modelId="{8D4C126A-283B-431B-94DC-5E35D9CC5457}">
      <dgm:prSet phldrT="[Text]" custT="1"/>
      <dgm:spPr/>
      <dgm:t>
        <a:bodyPr/>
        <a:lstStyle/>
        <a:p>
          <a:r>
            <a:rPr lang="lt-LT" sz="1400" b="0" i="1" dirty="0"/>
            <a:t>Tęstinės regioninės reikšmės nuolaidos</a:t>
          </a:r>
        </a:p>
        <a:p>
          <a:r>
            <a:rPr lang="lt-LT" sz="1400" b="1" dirty="0">
              <a:solidFill>
                <a:schemeClr val="accent2">
                  <a:lumMod val="50000"/>
                </a:schemeClr>
              </a:solidFill>
            </a:rPr>
            <a:t>Ką gauna draugas? </a:t>
          </a:r>
        </a:p>
        <a:p>
          <a:r>
            <a:rPr lang="lt-LT" sz="1200" b="0" dirty="0">
              <a:solidFill>
                <a:schemeClr val="tx1"/>
              </a:solidFill>
            </a:rPr>
            <a:t>1. Informacija apie įmonę ar asmenį ir jo suteiktą nuolaidą paskelbiama 1 kartą svetainėje nuolaidų skiltyje ir naujienose.</a:t>
          </a:r>
        </a:p>
      </dgm:t>
    </dgm:pt>
    <dgm:pt modelId="{F90BCC7E-913D-4006-9DAF-78EA9E9B94FD}" type="parTrans" cxnId="{89EC3E8B-DB72-4160-B5A9-F9BE45745202}">
      <dgm:prSet/>
      <dgm:spPr/>
      <dgm:t>
        <a:bodyPr/>
        <a:lstStyle/>
        <a:p>
          <a:endParaRPr lang="lt-LT"/>
        </a:p>
      </dgm:t>
    </dgm:pt>
    <dgm:pt modelId="{CE03594F-9020-48B5-AEEF-5E98170AE989}" type="sibTrans" cxnId="{89EC3E8B-DB72-4160-B5A9-F9BE45745202}">
      <dgm:prSet/>
      <dgm:spPr/>
      <dgm:t>
        <a:bodyPr/>
        <a:lstStyle/>
        <a:p>
          <a:endParaRPr lang="lt-LT"/>
        </a:p>
      </dgm:t>
    </dgm:pt>
    <dgm:pt modelId="{85AEE50A-3BF3-470C-8821-66C10A1859F8}">
      <dgm:prSet custT="1"/>
      <dgm:spPr/>
      <dgm:t>
        <a:bodyPr/>
        <a:lstStyle/>
        <a:p>
          <a:r>
            <a:rPr lang="lt-LT" sz="1200" b="0" dirty="0">
              <a:solidFill>
                <a:schemeClr val="tx1"/>
              </a:solidFill>
            </a:rPr>
            <a:t>2. Įmonė/asmuo įtraukiami į paiešką svetainėje, į žemėlapį ir kortelės draugų sąrašą sutarties galiojimo terminui.</a:t>
          </a:r>
        </a:p>
      </dgm:t>
    </dgm:pt>
    <dgm:pt modelId="{5214EF3D-0EE5-44AF-910E-2314CB6044CD}" type="parTrans" cxnId="{FA550596-05C8-43BF-9EF2-831E45314330}">
      <dgm:prSet/>
      <dgm:spPr/>
      <dgm:t>
        <a:bodyPr/>
        <a:lstStyle/>
        <a:p>
          <a:endParaRPr lang="lt-LT"/>
        </a:p>
      </dgm:t>
    </dgm:pt>
    <dgm:pt modelId="{13EF9ADF-E0CF-49FB-A19C-613F0CC363E6}" type="sibTrans" cxnId="{FA550596-05C8-43BF-9EF2-831E45314330}">
      <dgm:prSet/>
      <dgm:spPr/>
      <dgm:t>
        <a:bodyPr/>
        <a:lstStyle/>
        <a:p>
          <a:endParaRPr lang="lt-LT"/>
        </a:p>
      </dgm:t>
    </dgm:pt>
    <dgm:pt modelId="{3738DCE9-C01C-4FF0-90E8-842375BCF429}">
      <dgm:prSet custT="1"/>
      <dgm:spPr/>
      <dgm:t>
        <a:bodyPr/>
        <a:lstStyle/>
        <a:p>
          <a:r>
            <a:rPr lang="lt-LT" sz="1100" b="0" dirty="0">
              <a:solidFill>
                <a:schemeClr val="tx1"/>
              </a:solidFill>
            </a:rPr>
            <a:t>3. Naudojimui išduodami kortelės ženklo lipdukai.</a:t>
          </a:r>
        </a:p>
      </dgm:t>
    </dgm:pt>
    <dgm:pt modelId="{45A40FAA-63BF-47C2-8959-86A1457B7F60}" type="parTrans" cxnId="{7BCFE6F3-ADAC-417B-94DA-89C8E5463B02}">
      <dgm:prSet/>
      <dgm:spPr/>
      <dgm:t>
        <a:bodyPr/>
        <a:lstStyle/>
        <a:p>
          <a:endParaRPr lang="lt-LT"/>
        </a:p>
      </dgm:t>
    </dgm:pt>
    <dgm:pt modelId="{25B6E854-4A87-4EE0-831D-01469C450062}" type="sibTrans" cxnId="{7BCFE6F3-ADAC-417B-94DA-89C8E5463B02}">
      <dgm:prSet/>
      <dgm:spPr/>
      <dgm:t>
        <a:bodyPr/>
        <a:lstStyle/>
        <a:p>
          <a:endParaRPr lang="lt-LT"/>
        </a:p>
      </dgm:t>
    </dgm:pt>
    <dgm:pt modelId="{84B72A0B-D673-4482-AF02-C881467D6C1B}">
      <dgm:prSet custT="1"/>
      <dgm:spPr/>
      <dgm:t>
        <a:bodyPr/>
        <a:lstStyle/>
        <a:p>
          <a:r>
            <a:rPr lang="lt-LT" sz="1100" b="0" dirty="0">
              <a:solidFill>
                <a:schemeClr val="tx1"/>
              </a:solidFill>
            </a:rPr>
            <a:t>4. Įmonės logotipai įtraukiami į kortelės informacinius stendus </a:t>
          </a:r>
          <a:r>
            <a:rPr lang="lt-LT" sz="1100" b="0">
              <a:solidFill>
                <a:schemeClr val="tx1"/>
              </a:solidFill>
            </a:rPr>
            <a:t>renginiuose visoje Lietuvoje</a:t>
          </a:r>
          <a:r>
            <a:rPr lang="lt-LT" sz="1100" b="0" dirty="0">
              <a:solidFill>
                <a:schemeClr val="tx1"/>
              </a:solidFill>
            </a:rPr>
            <a:t>.</a:t>
          </a:r>
        </a:p>
      </dgm:t>
    </dgm:pt>
    <dgm:pt modelId="{0019FD10-34B1-466C-9EA1-04D6502D0405}" type="parTrans" cxnId="{4AEF0C46-F613-4859-814B-783205CDF830}">
      <dgm:prSet/>
      <dgm:spPr/>
      <dgm:t>
        <a:bodyPr/>
        <a:lstStyle/>
        <a:p>
          <a:endParaRPr lang="lt-LT"/>
        </a:p>
      </dgm:t>
    </dgm:pt>
    <dgm:pt modelId="{93039807-B197-4C8A-87F5-17F9BCE33FC1}" type="sibTrans" cxnId="{4AEF0C46-F613-4859-814B-783205CDF830}">
      <dgm:prSet/>
      <dgm:spPr/>
      <dgm:t>
        <a:bodyPr/>
        <a:lstStyle/>
        <a:p>
          <a:endParaRPr lang="lt-LT"/>
        </a:p>
      </dgm:t>
    </dgm:pt>
    <dgm:pt modelId="{DFBB0219-64AB-4F7B-A613-A101F0BE7FE8}">
      <dgm:prSet custT="1"/>
      <dgm:spPr/>
      <dgm:t>
        <a:bodyPr/>
        <a:lstStyle/>
        <a:p>
          <a:r>
            <a:rPr lang="lt-LT" sz="1100" b="0" dirty="0">
              <a:solidFill>
                <a:schemeClr val="tx1"/>
              </a:solidFill>
            </a:rPr>
            <a:t>5. Suteikiama galimybė naudotis kortelės </a:t>
          </a:r>
          <a:r>
            <a:rPr lang="lt-LT" sz="1100" b="0" dirty="0" err="1">
              <a:solidFill>
                <a:schemeClr val="tx1"/>
              </a:solidFill>
            </a:rPr>
            <a:t>baneriais</a:t>
          </a:r>
          <a:r>
            <a:rPr lang="lt-LT" sz="1100" b="0" dirty="0">
              <a:solidFill>
                <a:schemeClr val="tx1"/>
              </a:solidFill>
            </a:rPr>
            <a:t> įmonės svetainėje ir įtraukiami į partnerių </a:t>
          </a:r>
          <a:r>
            <a:rPr lang="lt-LT" sz="1100" b="0" dirty="0" err="1">
              <a:solidFill>
                <a:schemeClr val="tx1"/>
              </a:solidFill>
            </a:rPr>
            <a:t>banerį</a:t>
          </a:r>
          <a:r>
            <a:rPr lang="lt-LT" sz="1100" b="0" dirty="0">
              <a:solidFill>
                <a:schemeClr val="tx1"/>
              </a:solidFill>
            </a:rPr>
            <a:t> kortelės svetainėje sutarties galiojimo terminui.</a:t>
          </a:r>
        </a:p>
      </dgm:t>
    </dgm:pt>
    <dgm:pt modelId="{1EA018CD-9478-4D37-8EB2-8A10F499279D}" type="parTrans" cxnId="{2C5E981A-0822-4C5F-8E9D-46DC1D05A723}">
      <dgm:prSet/>
      <dgm:spPr/>
      <dgm:t>
        <a:bodyPr/>
        <a:lstStyle/>
        <a:p>
          <a:endParaRPr lang="lt-LT"/>
        </a:p>
      </dgm:t>
    </dgm:pt>
    <dgm:pt modelId="{2157FD1A-FDC0-417F-95FD-4ECF7BBA2D7B}" type="sibTrans" cxnId="{2C5E981A-0822-4C5F-8E9D-46DC1D05A723}">
      <dgm:prSet/>
      <dgm:spPr/>
      <dgm:t>
        <a:bodyPr/>
        <a:lstStyle/>
        <a:p>
          <a:endParaRPr lang="lt-LT"/>
        </a:p>
      </dgm:t>
    </dgm:pt>
    <dgm:pt modelId="{2495056A-5A24-4EF1-BA9D-40BF47BE5B67}" type="pres">
      <dgm:prSet presAssocID="{02BEA9F2-987B-469E-9DFB-189648A28BFF}" presName="Name0" presStyleCnt="0">
        <dgm:presLayoutVars>
          <dgm:chMax val="7"/>
          <dgm:chPref val="7"/>
          <dgm:dir/>
          <dgm:animOne val="branch"/>
          <dgm:animLvl val="lvl"/>
        </dgm:presLayoutVars>
      </dgm:prSet>
      <dgm:spPr/>
    </dgm:pt>
    <dgm:pt modelId="{A8375532-FBAA-4D99-A483-B848A8B6976C}" type="pres">
      <dgm:prSet presAssocID="{994E418B-04B5-450F-9FA2-76042200F9A0}" presName="ParentComposite" presStyleCnt="0"/>
      <dgm:spPr/>
    </dgm:pt>
    <dgm:pt modelId="{09C9B588-875F-4AE0-86F1-316D61701DE7}" type="pres">
      <dgm:prSet presAssocID="{994E418B-04B5-450F-9FA2-76042200F9A0}" presName="Chord" presStyleLbl="bgShp" presStyleIdx="0" presStyleCnt="3"/>
      <dgm:spPr/>
    </dgm:pt>
    <dgm:pt modelId="{B24E9770-C1A4-42E2-9431-B63BCDD2332D}" type="pres">
      <dgm:prSet presAssocID="{994E418B-04B5-450F-9FA2-76042200F9A0}" presName="Pie" presStyleLbl="alignNode1" presStyleIdx="0" presStyleCnt="3"/>
      <dgm:spPr/>
    </dgm:pt>
    <dgm:pt modelId="{694E4FA8-D762-4107-A3FA-407360ADC55C}" type="pres">
      <dgm:prSet presAssocID="{994E418B-04B5-450F-9FA2-76042200F9A0}" presName="Parent" presStyleLbl="revTx" presStyleIdx="0" presStyleCnt="6">
        <dgm:presLayoutVars>
          <dgm:chMax val="1"/>
          <dgm:chPref val="1"/>
          <dgm:bulletEnabled val="1"/>
        </dgm:presLayoutVars>
      </dgm:prSet>
      <dgm:spPr/>
    </dgm:pt>
    <dgm:pt modelId="{949D185F-7292-4970-AD42-F9BD1CB93D18}" type="pres">
      <dgm:prSet presAssocID="{3A3797DA-1030-414D-86C4-4225852C41DD}" presName="negSibTrans" presStyleCnt="0"/>
      <dgm:spPr/>
    </dgm:pt>
    <dgm:pt modelId="{3FB85FDA-ADC2-4C3E-9DCB-EABC0AB74E03}" type="pres">
      <dgm:prSet presAssocID="{994E418B-04B5-450F-9FA2-76042200F9A0}" presName="composite" presStyleCnt="0"/>
      <dgm:spPr/>
    </dgm:pt>
    <dgm:pt modelId="{BD79060D-A984-4395-8B16-351CDD2572BB}" type="pres">
      <dgm:prSet presAssocID="{994E418B-04B5-450F-9FA2-76042200F9A0}" presName="Child" presStyleLbl="revTx" presStyleIdx="1" presStyleCnt="6">
        <dgm:presLayoutVars>
          <dgm:chMax val="0"/>
          <dgm:chPref val="0"/>
          <dgm:bulletEnabled val="1"/>
        </dgm:presLayoutVars>
      </dgm:prSet>
      <dgm:spPr/>
    </dgm:pt>
    <dgm:pt modelId="{58BF39E8-0C52-48D2-8063-BD3D108B6605}" type="pres">
      <dgm:prSet presAssocID="{69DB04AB-9CA2-4474-87EA-D4E397FC3A97}" presName="sibTrans" presStyleCnt="0"/>
      <dgm:spPr/>
    </dgm:pt>
    <dgm:pt modelId="{8176A157-7F99-4A72-88E4-2DF348AA9E46}" type="pres">
      <dgm:prSet presAssocID="{7415AC32-70D6-472C-88B4-543AF50FE972}" presName="ParentComposite" presStyleCnt="0"/>
      <dgm:spPr/>
    </dgm:pt>
    <dgm:pt modelId="{DCB4F687-12EE-4D0E-8F32-E1AA47B70CE7}" type="pres">
      <dgm:prSet presAssocID="{7415AC32-70D6-472C-88B4-543AF50FE972}" presName="Chord" presStyleLbl="bgShp" presStyleIdx="1" presStyleCnt="3"/>
      <dgm:spPr/>
    </dgm:pt>
    <dgm:pt modelId="{0402F43F-CB08-4252-96D0-D718633C2541}" type="pres">
      <dgm:prSet presAssocID="{7415AC32-70D6-472C-88B4-543AF50FE972}" presName="Pie" presStyleLbl="alignNode1" presStyleIdx="1" presStyleCnt="3"/>
      <dgm:spPr/>
    </dgm:pt>
    <dgm:pt modelId="{5051399E-9D7C-411A-8068-0CC975E42FDD}" type="pres">
      <dgm:prSet presAssocID="{7415AC32-70D6-472C-88B4-543AF50FE972}" presName="Parent" presStyleLbl="revTx" presStyleIdx="2" presStyleCnt="6">
        <dgm:presLayoutVars>
          <dgm:chMax val="1"/>
          <dgm:chPref val="1"/>
          <dgm:bulletEnabled val="1"/>
        </dgm:presLayoutVars>
      </dgm:prSet>
      <dgm:spPr/>
    </dgm:pt>
    <dgm:pt modelId="{A5199708-0020-47A8-B55E-946113ED367E}" type="pres">
      <dgm:prSet presAssocID="{CE03594F-9020-48B5-AEEF-5E98170AE989}" presName="negSibTrans" presStyleCnt="0"/>
      <dgm:spPr/>
    </dgm:pt>
    <dgm:pt modelId="{3AD6B2A7-357B-419B-9D4C-6B121AF9BE42}" type="pres">
      <dgm:prSet presAssocID="{7415AC32-70D6-472C-88B4-543AF50FE972}" presName="composite" presStyleCnt="0"/>
      <dgm:spPr/>
    </dgm:pt>
    <dgm:pt modelId="{C4D32A43-E6A8-484A-B7E4-391E636375A1}" type="pres">
      <dgm:prSet presAssocID="{7415AC32-70D6-472C-88B4-543AF50FE972}" presName="Child" presStyleLbl="revTx" presStyleIdx="3" presStyleCnt="6" custScaleX="108188">
        <dgm:presLayoutVars>
          <dgm:chMax val="0"/>
          <dgm:chPref val="0"/>
          <dgm:bulletEnabled val="1"/>
        </dgm:presLayoutVars>
      </dgm:prSet>
      <dgm:spPr/>
    </dgm:pt>
    <dgm:pt modelId="{662C0A69-8630-4738-8AE4-55D0A35BA72C}" type="pres">
      <dgm:prSet presAssocID="{E594CE6C-F05E-4448-957F-FED8BB02867F}" presName="sibTrans" presStyleCnt="0"/>
      <dgm:spPr/>
    </dgm:pt>
    <dgm:pt modelId="{DD67B30D-51D9-42D3-B536-4C328345F744}" type="pres">
      <dgm:prSet presAssocID="{DBFE4CDC-C615-449A-9F1E-37C345055A2C}" presName="ParentComposite" presStyleCnt="0"/>
      <dgm:spPr/>
    </dgm:pt>
    <dgm:pt modelId="{85DFC34E-A5A2-45A4-9D56-DEEA79A0EFBC}" type="pres">
      <dgm:prSet presAssocID="{DBFE4CDC-C615-449A-9F1E-37C345055A2C}" presName="Chord" presStyleLbl="bgShp" presStyleIdx="2" presStyleCnt="3"/>
      <dgm:spPr/>
    </dgm:pt>
    <dgm:pt modelId="{BF329674-057F-4F14-9E26-59878B14AF32}" type="pres">
      <dgm:prSet presAssocID="{DBFE4CDC-C615-449A-9F1E-37C345055A2C}" presName="Pie" presStyleLbl="alignNode1" presStyleIdx="2" presStyleCnt="3"/>
      <dgm:spPr/>
    </dgm:pt>
    <dgm:pt modelId="{EAD75A0E-67DC-473D-B2C8-5E6DED264431}" type="pres">
      <dgm:prSet presAssocID="{DBFE4CDC-C615-449A-9F1E-37C345055A2C}" presName="Parent" presStyleLbl="revTx" presStyleIdx="4" presStyleCnt="6">
        <dgm:presLayoutVars>
          <dgm:chMax val="1"/>
          <dgm:chPref val="1"/>
          <dgm:bulletEnabled val="1"/>
        </dgm:presLayoutVars>
      </dgm:prSet>
      <dgm:spPr/>
    </dgm:pt>
    <dgm:pt modelId="{7C7D72F9-D931-4AE9-BB02-F9312FB86AD6}" type="pres">
      <dgm:prSet presAssocID="{C12202B8-D845-4622-BCCF-50A8DF283E8F}" presName="negSibTrans" presStyleCnt="0"/>
      <dgm:spPr/>
    </dgm:pt>
    <dgm:pt modelId="{E7B7AC40-F17E-4E8A-807C-3C439BC2AE25}" type="pres">
      <dgm:prSet presAssocID="{DBFE4CDC-C615-449A-9F1E-37C345055A2C}" presName="composite" presStyleCnt="0"/>
      <dgm:spPr/>
    </dgm:pt>
    <dgm:pt modelId="{3BF84427-AAAA-4056-B3D5-571B68A8C399}" type="pres">
      <dgm:prSet presAssocID="{DBFE4CDC-C615-449A-9F1E-37C345055A2C}" presName="Child" presStyleLbl="revTx" presStyleIdx="5" presStyleCnt="6">
        <dgm:presLayoutVars>
          <dgm:chMax val="0"/>
          <dgm:chPref val="0"/>
          <dgm:bulletEnabled val="1"/>
        </dgm:presLayoutVars>
      </dgm:prSet>
      <dgm:spPr/>
    </dgm:pt>
  </dgm:ptLst>
  <dgm:cxnLst>
    <dgm:cxn modelId="{DC252D10-7DC2-4DE8-AF26-81B42A92C49D}" type="presOf" srcId="{7415AC32-70D6-472C-88B4-543AF50FE972}" destId="{5051399E-9D7C-411A-8068-0CC975E42FDD}" srcOrd="0" destOrd="0" presId="urn:microsoft.com/office/officeart/2009/3/layout/PieProcess"/>
    <dgm:cxn modelId="{2C5E981A-0822-4C5F-8E9D-46DC1D05A723}" srcId="{DBFE4CDC-C615-449A-9F1E-37C345055A2C}" destId="{DFBB0219-64AB-4F7B-A613-A101F0BE7FE8}" srcOrd="3" destOrd="0" parTransId="{1EA018CD-9478-4D37-8EB2-8A10F499279D}" sibTransId="{2157FD1A-FDC0-417F-95FD-4ECF7BBA2D7B}"/>
    <dgm:cxn modelId="{321D3420-0E08-4FDA-8FDF-668545E9A8AC}" srcId="{DBFE4CDC-C615-449A-9F1E-37C345055A2C}" destId="{E5E153E2-A08F-4E8D-B7D2-D8C610FD912A}" srcOrd="0" destOrd="0" parTransId="{30F4CD2D-9BD9-493E-BE40-912FD5AB0CB7}" sibTransId="{C12202B8-D845-4622-BCCF-50A8DF283E8F}"/>
    <dgm:cxn modelId="{03BAAE30-3431-40B6-9D34-71249623530B}" srcId="{02BEA9F2-987B-469E-9DFB-189648A28BFF}" destId="{7415AC32-70D6-472C-88B4-543AF50FE972}" srcOrd="1" destOrd="0" parTransId="{F08BE754-2F75-46A0-86D7-BC7404BAE284}" sibTransId="{E594CE6C-F05E-4448-957F-FED8BB02867F}"/>
    <dgm:cxn modelId="{4D09C565-68F4-448F-9F21-399FDD2338BD}" srcId="{02BEA9F2-987B-469E-9DFB-189648A28BFF}" destId="{994E418B-04B5-450F-9FA2-76042200F9A0}" srcOrd="0" destOrd="0" parTransId="{6FC6F433-8CE7-4B7F-8DE7-88BB6DA711D1}" sibTransId="{69DB04AB-9CA2-4474-87EA-D4E397FC3A97}"/>
    <dgm:cxn modelId="{4AEF0C46-F613-4859-814B-783205CDF830}" srcId="{DBFE4CDC-C615-449A-9F1E-37C345055A2C}" destId="{84B72A0B-D673-4482-AF02-C881467D6C1B}" srcOrd="2" destOrd="0" parTransId="{0019FD10-34B1-466C-9EA1-04D6502D0405}" sibTransId="{93039807-B197-4C8A-87F5-17F9BCE33FC1}"/>
    <dgm:cxn modelId="{986D7C46-3614-4C83-86CD-A1F04ED85032}" type="presOf" srcId="{994E418B-04B5-450F-9FA2-76042200F9A0}" destId="{694E4FA8-D762-4107-A3FA-407360ADC55C}" srcOrd="0" destOrd="0" presId="urn:microsoft.com/office/officeart/2009/3/layout/PieProcess"/>
    <dgm:cxn modelId="{68D47748-42E5-4901-A7E9-25480F487134}" type="presOf" srcId="{E5E153E2-A08F-4E8D-B7D2-D8C610FD912A}" destId="{3BF84427-AAAA-4056-B3D5-571B68A8C399}" srcOrd="0" destOrd="0" presId="urn:microsoft.com/office/officeart/2009/3/layout/PieProcess"/>
    <dgm:cxn modelId="{F10D5369-AA55-4499-B75E-4B4A1F69CA20}" type="presOf" srcId="{8D4C126A-283B-431B-94DC-5E35D9CC5457}" destId="{C4D32A43-E6A8-484A-B7E4-391E636375A1}" srcOrd="0" destOrd="0" presId="urn:microsoft.com/office/officeart/2009/3/layout/PieProcess"/>
    <dgm:cxn modelId="{BA7ECE4C-D033-46D4-9BB5-9312DD82D8A7}" srcId="{994E418B-04B5-450F-9FA2-76042200F9A0}" destId="{BA1C2C12-B4EA-4296-AE79-989B23136FF6}" srcOrd="0" destOrd="0" parTransId="{2B65CA24-8B4D-4723-A4F1-D5B4702D31B2}" sibTransId="{3A3797DA-1030-414D-86C4-4225852C41DD}"/>
    <dgm:cxn modelId="{89EC3E8B-DB72-4160-B5A9-F9BE45745202}" srcId="{7415AC32-70D6-472C-88B4-543AF50FE972}" destId="{8D4C126A-283B-431B-94DC-5E35D9CC5457}" srcOrd="0" destOrd="0" parTransId="{F90BCC7E-913D-4006-9DAF-78EA9E9B94FD}" sibTransId="{CE03594F-9020-48B5-AEEF-5E98170AE989}"/>
    <dgm:cxn modelId="{FA550596-05C8-43BF-9EF2-831E45314330}" srcId="{7415AC32-70D6-472C-88B4-543AF50FE972}" destId="{85AEE50A-3BF3-470C-8821-66C10A1859F8}" srcOrd="1" destOrd="0" parTransId="{5214EF3D-0EE5-44AF-910E-2314CB6044CD}" sibTransId="{13EF9ADF-E0CF-49FB-A19C-613F0CC363E6}"/>
    <dgm:cxn modelId="{46A50FA0-E5D2-4DBC-B0FB-4F40CD63985B}" type="presOf" srcId="{3738DCE9-C01C-4FF0-90E8-842375BCF429}" destId="{3BF84427-AAAA-4056-B3D5-571B68A8C399}" srcOrd="0" destOrd="1" presId="urn:microsoft.com/office/officeart/2009/3/layout/PieProcess"/>
    <dgm:cxn modelId="{5169B3AC-CD7B-47DD-A80A-D0206C5C9EDC}" type="presOf" srcId="{02BEA9F2-987B-469E-9DFB-189648A28BFF}" destId="{2495056A-5A24-4EF1-BA9D-40BF47BE5B67}" srcOrd="0" destOrd="0" presId="urn:microsoft.com/office/officeart/2009/3/layout/PieProcess"/>
    <dgm:cxn modelId="{1A637DAD-E3A2-49F6-A781-318C61CCD8BA}" srcId="{02BEA9F2-987B-469E-9DFB-189648A28BFF}" destId="{DBFE4CDC-C615-449A-9F1E-37C345055A2C}" srcOrd="2" destOrd="0" parTransId="{DE2549CA-BCE8-440A-A5CE-EF2C3FF7CA13}" sibTransId="{DAF0AF15-6247-4399-A697-1AC1452EE1C0}"/>
    <dgm:cxn modelId="{E8E2ABB0-EEED-4557-ACEC-109936DED5C9}" type="presOf" srcId="{DFBB0219-64AB-4F7B-A613-A101F0BE7FE8}" destId="{3BF84427-AAAA-4056-B3D5-571B68A8C399}" srcOrd="0" destOrd="3" presId="urn:microsoft.com/office/officeart/2009/3/layout/PieProcess"/>
    <dgm:cxn modelId="{A4E3ECB0-7C04-41B4-970F-0A8CEDF0C378}" type="presOf" srcId="{BA1C2C12-B4EA-4296-AE79-989B23136FF6}" destId="{BD79060D-A984-4395-8B16-351CDD2572BB}" srcOrd="0" destOrd="0" presId="urn:microsoft.com/office/officeart/2009/3/layout/PieProcess"/>
    <dgm:cxn modelId="{5AA4F8D4-0ACA-432A-89D5-0CEDF8478D2A}" type="presOf" srcId="{85AEE50A-3BF3-470C-8821-66C10A1859F8}" destId="{C4D32A43-E6A8-484A-B7E4-391E636375A1}" srcOrd="0" destOrd="1" presId="urn:microsoft.com/office/officeart/2009/3/layout/PieProcess"/>
    <dgm:cxn modelId="{B15844DE-B436-4BA1-9637-A4B183D1BFFA}" type="presOf" srcId="{84B72A0B-D673-4482-AF02-C881467D6C1B}" destId="{3BF84427-AAAA-4056-B3D5-571B68A8C399}" srcOrd="0" destOrd="2" presId="urn:microsoft.com/office/officeart/2009/3/layout/PieProcess"/>
    <dgm:cxn modelId="{283E9AE8-A86D-44F4-8B0E-BCED29CDAF75}" type="presOf" srcId="{DBFE4CDC-C615-449A-9F1E-37C345055A2C}" destId="{EAD75A0E-67DC-473D-B2C8-5E6DED264431}" srcOrd="0" destOrd="0" presId="urn:microsoft.com/office/officeart/2009/3/layout/PieProcess"/>
    <dgm:cxn modelId="{7BCFE6F3-ADAC-417B-94DA-89C8E5463B02}" srcId="{DBFE4CDC-C615-449A-9F1E-37C345055A2C}" destId="{3738DCE9-C01C-4FF0-90E8-842375BCF429}" srcOrd="1" destOrd="0" parTransId="{45A40FAA-63BF-47C2-8959-86A1457B7F60}" sibTransId="{25B6E854-4A87-4EE0-831D-01469C450062}"/>
    <dgm:cxn modelId="{145E67AF-DD51-4274-BD13-78D4248A91B2}" type="presParOf" srcId="{2495056A-5A24-4EF1-BA9D-40BF47BE5B67}" destId="{A8375532-FBAA-4D99-A483-B848A8B6976C}" srcOrd="0" destOrd="0" presId="urn:microsoft.com/office/officeart/2009/3/layout/PieProcess"/>
    <dgm:cxn modelId="{AE7AB4EA-DE6B-4D9C-BB31-0BD77F8F642F}" type="presParOf" srcId="{A8375532-FBAA-4D99-A483-B848A8B6976C}" destId="{09C9B588-875F-4AE0-86F1-316D61701DE7}" srcOrd="0" destOrd="0" presId="urn:microsoft.com/office/officeart/2009/3/layout/PieProcess"/>
    <dgm:cxn modelId="{24D40FA8-02A1-4630-889A-8E48AF15A2EF}" type="presParOf" srcId="{A8375532-FBAA-4D99-A483-B848A8B6976C}" destId="{B24E9770-C1A4-42E2-9431-B63BCDD2332D}" srcOrd="1" destOrd="0" presId="urn:microsoft.com/office/officeart/2009/3/layout/PieProcess"/>
    <dgm:cxn modelId="{16E46E9C-2D7D-4F1B-A6C9-ABDA2C2C050B}" type="presParOf" srcId="{A8375532-FBAA-4D99-A483-B848A8B6976C}" destId="{694E4FA8-D762-4107-A3FA-407360ADC55C}" srcOrd="2" destOrd="0" presId="urn:microsoft.com/office/officeart/2009/3/layout/PieProcess"/>
    <dgm:cxn modelId="{7E064F90-649F-440F-8456-5FAA01E02D63}" type="presParOf" srcId="{2495056A-5A24-4EF1-BA9D-40BF47BE5B67}" destId="{949D185F-7292-4970-AD42-F9BD1CB93D18}" srcOrd="1" destOrd="0" presId="urn:microsoft.com/office/officeart/2009/3/layout/PieProcess"/>
    <dgm:cxn modelId="{0F1E622C-8B83-4174-B200-30813774D734}" type="presParOf" srcId="{2495056A-5A24-4EF1-BA9D-40BF47BE5B67}" destId="{3FB85FDA-ADC2-4C3E-9DCB-EABC0AB74E03}" srcOrd="2" destOrd="0" presId="urn:microsoft.com/office/officeart/2009/3/layout/PieProcess"/>
    <dgm:cxn modelId="{D9AC6B7D-637B-46B6-A532-F886BE52891C}" type="presParOf" srcId="{3FB85FDA-ADC2-4C3E-9DCB-EABC0AB74E03}" destId="{BD79060D-A984-4395-8B16-351CDD2572BB}" srcOrd="0" destOrd="0" presId="urn:microsoft.com/office/officeart/2009/3/layout/PieProcess"/>
    <dgm:cxn modelId="{D4B8D4B9-196B-4C7C-8F65-463B82D36AA7}" type="presParOf" srcId="{2495056A-5A24-4EF1-BA9D-40BF47BE5B67}" destId="{58BF39E8-0C52-48D2-8063-BD3D108B6605}" srcOrd="3" destOrd="0" presId="urn:microsoft.com/office/officeart/2009/3/layout/PieProcess"/>
    <dgm:cxn modelId="{4FF75D2B-CFE2-4356-95F2-9A612E5DADBB}" type="presParOf" srcId="{2495056A-5A24-4EF1-BA9D-40BF47BE5B67}" destId="{8176A157-7F99-4A72-88E4-2DF348AA9E46}" srcOrd="4" destOrd="0" presId="urn:microsoft.com/office/officeart/2009/3/layout/PieProcess"/>
    <dgm:cxn modelId="{004F5E19-C6C7-4392-8648-B045D045C2A6}" type="presParOf" srcId="{8176A157-7F99-4A72-88E4-2DF348AA9E46}" destId="{DCB4F687-12EE-4D0E-8F32-E1AA47B70CE7}" srcOrd="0" destOrd="0" presId="urn:microsoft.com/office/officeart/2009/3/layout/PieProcess"/>
    <dgm:cxn modelId="{4815FBBC-0667-4955-A634-580EDD2D52A2}" type="presParOf" srcId="{8176A157-7F99-4A72-88E4-2DF348AA9E46}" destId="{0402F43F-CB08-4252-96D0-D718633C2541}" srcOrd="1" destOrd="0" presId="urn:microsoft.com/office/officeart/2009/3/layout/PieProcess"/>
    <dgm:cxn modelId="{157C57C7-183D-4B75-81C7-852D5BCAAC4D}" type="presParOf" srcId="{8176A157-7F99-4A72-88E4-2DF348AA9E46}" destId="{5051399E-9D7C-411A-8068-0CC975E42FDD}" srcOrd="2" destOrd="0" presId="urn:microsoft.com/office/officeart/2009/3/layout/PieProcess"/>
    <dgm:cxn modelId="{89674C7F-589E-43E2-A1C7-A383622BCC25}" type="presParOf" srcId="{2495056A-5A24-4EF1-BA9D-40BF47BE5B67}" destId="{A5199708-0020-47A8-B55E-946113ED367E}" srcOrd="5" destOrd="0" presId="urn:microsoft.com/office/officeart/2009/3/layout/PieProcess"/>
    <dgm:cxn modelId="{E2F57B81-3BC2-4F84-B79A-26A69E7CB612}" type="presParOf" srcId="{2495056A-5A24-4EF1-BA9D-40BF47BE5B67}" destId="{3AD6B2A7-357B-419B-9D4C-6B121AF9BE42}" srcOrd="6" destOrd="0" presId="urn:microsoft.com/office/officeart/2009/3/layout/PieProcess"/>
    <dgm:cxn modelId="{6431EB81-C4A5-49D5-9009-3D644DFEF3C4}" type="presParOf" srcId="{3AD6B2A7-357B-419B-9D4C-6B121AF9BE42}" destId="{C4D32A43-E6A8-484A-B7E4-391E636375A1}" srcOrd="0" destOrd="0" presId="urn:microsoft.com/office/officeart/2009/3/layout/PieProcess"/>
    <dgm:cxn modelId="{DF644BEC-27D1-44F9-8DDC-A56324D168F0}" type="presParOf" srcId="{2495056A-5A24-4EF1-BA9D-40BF47BE5B67}" destId="{662C0A69-8630-4738-8AE4-55D0A35BA72C}" srcOrd="7" destOrd="0" presId="urn:microsoft.com/office/officeart/2009/3/layout/PieProcess"/>
    <dgm:cxn modelId="{56F53C81-ED56-493F-BDD2-F7C2EA4F5A77}" type="presParOf" srcId="{2495056A-5A24-4EF1-BA9D-40BF47BE5B67}" destId="{DD67B30D-51D9-42D3-B536-4C328345F744}" srcOrd="8" destOrd="0" presId="urn:microsoft.com/office/officeart/2009/3/layout/PieProcess"/>
    <dgm:cxn modelId="{38E97092-B5ED-411C-9260-820543C48D9D}" type="presParOf" srcId="{DD67B30D-51D9-42D3-B536-4C328345F744}" destId="{85DFC34E-A5A2-45A4-9D56-DEEA79A0EFBC}" srcOrd="0" destOrd="0" presId="urn:microsoft.com/office/officeart/2009/3/layout/PieProcess"/>
    <dgm:cxn modelId="{AC4337F7-E6E3-4DD6-ADCE-D876779C1415}" type="presParOf" srcId="{DD67B30D-51D9-42D3-B536-4C328345F744}" destId="{BF329674-057F-4F14-9E26-59878B14AF32}" srcOrd="1" destOrd="0" presId="urn:microsoft.com/office/officeart/2009/3/layout/PieProcess"/>
    <dgm:cxn modelId="{65955D62-3FD3-48C9-BE1F-D70710521E27}" type="presParOf" srcId="{DD67B30D-51D9-42D3-B536-4C328345F744}" destId="{EAD75A0E-67DC-473D-B2C8-5E6DED264431}" srcOrd="2" destOrd="0" presId="urn:microsoft.com/office/officeart/2009/3/layout/PieProcess"/>
    <dgm:cxn modelId="{897E7FD0-C7BD-4DC3-BBBC-1747768E3A90}" type="presParOf" srcId="{2495056A-5A24-4EF1-BA9D-40BF47BE5B67}" destId="{7C7D72F9-D931-4AE9-BB02-F9312FB86AD6}" srcOrd="9" destOrd="0" presId="urn:microsoft.com/office/officeart/2009/3/layout/PieProcess"/>
    <dgm:cxn modelId="{31D30B22-C2C4-49B6-8AB0-3682418D65EA}" type="presParOf" srcId="{2495056A-5A24-4EF1-BA9D-40BF47BE5B67}" destId="{E7B7AC40-F17E-4E8A-807C-3C439BC2AE25}" srcOrd="10" destOrd="0" presId="urn:microsoft.com/office/officeart/2009/3/layout/PieProcess"/>
    <dgm:cxn modelId="{6963EF4F-7273-4D6F-87EC-C81DD93B6B51}" type="presParOf" srcId="{E7B7AC40-F17E-4E8A-807C-3C439BC2AE25}" destId="{3BF84427-AAAA-4056-B3D5-571B68A8C399}" srcOrd="0" destOrd="0" presId="urn:microsoft.com/office/officeart/2009/3/layout/Pi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6091A0-146B-45CD-8E93-2C191FDAEE9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lt-LT"/>
        </a:p>
      </dgm:t>
    </dgm:pt>
    <dgm:pt modelId="{CEAFD513-DC31-4959-B138-F8D1086C3A48}">
      <dgm:prSet phldrT="[Text]"/>
      <dgm:spPr/>
      <dgm:t>
        <a:bodyPr/>
        <a:lstStyle/>
        <a:p>
          <a:r>
            <a:rPr lang="lt-LT"/>
            <a:t>SPIS</a:t>
          </a:r>
        </a:p>
      </dgm:t>
    </dgm:pt>
    <dgm:pt modelId="{C7B01C8F-550A-43A5-93D9-E504E28D9E5C}" type="parTrans" cxnId="{596D80B6-ADAB-46C9-ADD7-7E3C6F64B199}">
      <dgm:prSet/>
      <dgm:spPr/>
      <dgm:t>
        <a:bodyPr/>
        <a:lstStyle/>
        <a:p>
          <a:endParaRPr lang="lt-LT"/>
        </a:p>
      </dgm:t>
    </dgm:pt>
    <dgm:pt modelId="{980E575C-2F49-45B1-994F-1F6FED0252D8}" type="sibTrans" cxnId="{596D80B6-ADAB-46C9-ADD7-7E3C6F64B199}">
      <dgm:prSet/>
      <dgm:spPr/>
      <dgm:t>
        <a:bodyPr/>
        <a:lstStyle/>
        <a:p>
          <a:endParaRPr lang="lt-LT"/>
        </a:p>
      </dgm:t>
    </dgm:pt>
    <dgm:pt modelId="{1CA4792E-BD55-4A6A-BF39-4F2C4A61D2AF}">
      <dgm:prSet phldrT="[Text]"/>
      <dgm:spPr/>
      <dgm:t>
        <a:bodyPr/>
        <a:lstStyle/>
        <a:p>
          <a:r>
            <a:rPr lang="lt-LT" dirty="0"/>
            <a:t>Duomenų apsauga (sutikti su privatumo politika)</a:t>
          </a:r>
        </a:p>
      </dgm:t>
    </dgm:pt>
    <dgm:pt modelId="{F9AFB256-D79A-44A3-B365-8DE506E46916}" type="parTrans" cxnId="{9ECC28E8-8D77-41E4-B267-23D821D1AB71}">
      <dgm:prSet/>
      <dgm:spPr/>
      <dgm:t>
        <a:bodyPr/>
        <a:lstStyle/>
        <a:p>
          <a:endParaRPr lang="lt-LT"/>
        </a:p>
      </dgm:t>
    </dgm:pt>
    <dgm:pt modelId="{C12CE240-3D6A-4485-AE41-1FB1F4E36E4C}" type="sibTrans" cxnId="{9ECC28E8-8D77-41E4-B267-23D821D1AB71}">
      <dgm:prSet/>
      <dgm:spPr/>
      <dgm:t>
        <a:bodyPr/>
        <a:lstStyle/>
        <a:p>
          <a:endParaRPr lang="lt-LT"/>
        </a:p>
      </dgm:t>
    </dgm:pt>
    <dgm:pt modelId="{13F7C980-AFC6-4C01-9199-EADE7598365A}">
      <dgm:prSet phldrT="[Text]"/>
      <dgm:spPr/>
      <dgm:t>
        <a:bodyPr/>
        <a:lstStyle/>
        <a:p>
          <a:r>
            <a:rPr lang="lt-LT" dirty="0"/>
            <a:t>Prašymų teikimas ir keitimas            (SPIS arba raštu – paštu)</a:t>
          </a:r>
        </a:p>
      </dgm:t>
    </dgm:pt>
    <dgm:pt modelId="{23555EC6-1172-4759-9A8A-68957120F465}" type="parTrans" cxnId="{CB4EBCBA-B6D3-45DD-97A0-6370A179F233}">
      <dgm:prSet/>
      <dgm:spPr/>
      <dgm:t>
        <a:bodyPr/>
        <a:lstStyle/>
        <a:p>
          <a:endParaRPr lang="lt-LT"/>
        </a:p>
      </dgm:t>
    </dgm:pt>
    <dgm:pt modelId="{8BE75FB1-188F-43AD-A6CE-554286072CB5}" type="sibTrans" cxnId="{CB4EBCBA-B6D3-45DD-97A0-6370A179F233}">
      <dgm:prSet/>
      <dgm:spPr/>
      <dgm:t>
        <a:bodyPr/>
        <a:lstStyle/>
        <a:p>
          <a:endParaRPr lang="lt-LT"/>
        </a:p>
      </dgm:t>
    </dgm:pt>
    <dgm:pt modelId="{AFECB812-8ADE-4D20-A2B4-904BE7F0E636}">
      <dgm:prSet phldrT="[Text]"/>
      <dgm:spPr/>
      <dgm:t>
        <a:bodyPr/>
        <a:lstStyle/>
        <a:p>
          <a:r>
            <a:rPr lang="lt-LT"/>
            <a:t>Bendriniai</a:t>
          </a:r>
        </a:p>
      </dgm:t>
    </dgm:pt>
    <dgm:pt modelId="{44611CE3-B152-458A-928B-A9CCE259066C}" type="parTrans" cxnId="{7134A397-9949-4823-B30D-8EB5155D6922}">
      <dgm:prSet/>
      <dgm:spPr/>
      <dgm:t>
        <a:bodyPr/>
        <a:lstStyle/>
        <a:p>
          <a:endParaRPr lang="lt-LT"/>
        </a:p>
      </dgm:t>
    </dgm:pt>
    <dgm:pt modelId="{8C89A63F-BB5B-40EF-8EB7-641777E9AC16}" type="sibTrans" cxnId="{7134A397-9949-4823-B30D-8EB5155D6922}">
      <dgm:prSet/>
      <dgm:spPr/>
      <dgm:t>
        <a:bodyPr/>
        <a:lstStyle/>
        <a:p>
          <a:endParaRPr lang="lt-LT"/>
        </a:p>
      </dgm:t>
    </dgm:pt>
    <dgm:pt modelId="{2256E403-E869-4194-A477-E07106B38366}">
      <dgm:prSet phldrT="[Text]"/>
      <dgm:spPr/>
      <dgm:t>
        <a:bodyPr/>
        <a:lstStyle/>
        <a:p>
          <a:r>
            <a:rPr lang="lt-LT"/>
            <a:t>Papildomi dokumentai prie rašytinio prašymo </a:t>
          </a:r>
        </a:p>
      </dgm:t>
    </dgm:pt>
    <dgm:pt modelId="{4D2B81DC-F3E9-401B-90AB-A2F86E6DEB49}" type="parTrans" cxnId="{C042ED99-B127-40F1-9E45-40C54795E4CB}">
      <dgm:prSet/>
      <dgm:spPr/>
      <dgm:t>
        <a:bodyPr/>
        <a:lstStyle/>
        <a:p>
          <a:endParaRPr lang="lt-LT"/>
        </a:p>
      </dgm:t>
    </dgm:pt>
    <dgm:pt modelId="{B0A3460F-B5AE-45CA-A1BB-3DECFA889349}" type="sibTrans" cxnId="{C042ED99-B127-40F1-9E45-40C54795E4CB}">
      <dgm:prSet/>
      <dgm:spPr/>
      <dgm:t>
        <a:bodyPr/>
        <a:lstStyle/>
        <a:p>
          <a:endParaRPr lang="lt-LT"/>
        </a:p>
      </dgm:t>
    </dgm:pt>
    <dgm:pt modelId="{E04C8ACE-7953-44C7-83F8-D1E5E8D518B5}">
      <dgm:prSet phldrT="[Text]"/>
      <dgm:spPr/>
      <dgm:t>
        <a:bodyPr/>
        <a:lstStyle/>
        <a:p>
          <a:r>
            <a:rPr lang="lt-LT"/>
            <a:t>Pajamų dydis ar darbiniai santykiai netikrinami</a:t>
          </a:r>
        </a:p>
      </dgm:t>
    </dgm:pt>
    <dgm:pt modelId="{D2DA6414-42B8-42CD-9F28-256821D46A18}" type="parTrans" cxnId="{7FEB0C00-CE98-4BBD-BEE5-3C7162D3A242}">
      <dgm:prSet/>
      <dgm:spPr/>
      <dgm:t>
        <a:bodyPr/>
        <a:lstStyle/>
        <a:p>
          <a:endParaRPr lang="lt-LT"/>
        </a:p>
      </dgm:t>
    </dgm:pt>
    <dgm:pt modelId="{7790A2E5-49CD-4A05-9FCC-8EBD456323C6}" type="sibTrans" cxnId="{7FEB0C00-CE98-4BBD-BEE5-3C7162D3A242}">
      <dgm:prSet/>
      <dgm:spPr/>
      <dgm:t>
        <a:bodyPr/>
        <a:lstStyle/>
        <a:p>
          <a:endParaRPr lang="lt-LT"/>
        </a:p>
      </dgm:t>
    </dgm:pt>
    <dgm:pt modelId="{5E9B692F-CB82-4D46-B995-AD8589F61844}">
      <dgm:prSet phldrT="[Text]"/>
      <dgm:spPr/>
      <dgm:t>
        <a:bodyPr/>
        <a:lstStyle/>
        <a:p>
          <a:r>
            <a:rPr lang="lt-LT"/>
            <a:t>Teisė gauti kortelę</a:t>
          </a:r>
        </a:p>
      </dgm:t>
    </dgm:pt>
    <dgm:pt modelId="{9A3595DF-2C4A-46F4-8013-AC0D554D4F05}" type="parTrans" cxnId="{81C745EC-60A0-43DD-B15A-700120B30792}">
      <dgm:prSet/>
      <dgm:spPr/>
      <dgm:t>
        <a:bodyPr/>
        <a:lstStyle/>
        <a:p>
          <a:endParaRPr lang="lt-LT"/>
        </a:p>
      </dgm:t>
    </dgm:pt>
    <dgm:pt modelId="{9C34BBA6-02CB-41A8-908C-9967F6303061}" type="sibTrans" cxnId="{81C745EC-60A0-43DD-B15A-700120B30792}">
      <dgm:prSet/>
      <dgm:spPr/>
      <dgm:t>
        <a:bodyPr/>
        <a:lstStyle/>
        <a:p>
          <a:endParaRPr lang="lt-LT"/>
        </a:p>
      </dgm:t>
    </dgm:pt>
    <dgm:pt modelId="{9AB530C1-CFFB-4A12-BE9D-E87DA2339AF5}">
      <dgm:prSet phldrT="[Text]"/>
      <dgm:spPr/>
      <dgm:t>
        <a:bodyPr/>
        <a:lstStyle/>
        <a:p>
          <a:r>
            <a:rPr lang="lt-LT"/>
            <a:t>Pareiškėjui (vienam iš tėvų) pagal vaikų skaičių šeimoje</a:t>
          </a:r>
        </a:p>
      </dgm:t>
    </dgm:pt>
    <dgm:pt modelId="{036B5EE2-072C-4DC5-B0AF-476B3D8CA854}" type="parTrans" cxnId="{EEAEE0FE-5057-4945-B308-FB8F8A13A7B0}">
      <dgm:prSet/>
      <dgm:spPr/>
      <dgm:t>
        <a:bodyPr/>
        <a:lstStyle/>
        <a:p>
          <a:endParaRPr lang="lt-LT"/>
        </a:p>
      </dgm:t>
    </dgm:pt>
    <dgm:pt modelId="{2368E94F-99D4-45F3-AC2A-94420FCA6FF9}" type="sibTrans" cxnId="{EEAEE0FE-5057-4945-B308-FB8F8A13A7B0}">
      <dgm:prSet/>
      <dgm:spPr/>
      <dgm:t>
        <a:bodyPr/>
        <a:lstStyle/>
        <a:p>
          <a:endParaRPr lang="lt-LT"/>
        </a:p>
      </dgm:t>
    </dgm:pt>
    <dgm:pt modelId="{ACAA8E03-312D-4AF4-AD88-5C71B9F1C26D}">
      <dgm:prSet phldrT="[Text]"/>
      <dgm:spPr/>
      <dgm:t>
        <a:bodyPr/>
        <a:lstStyle/>
        <a:p>
          <a:r>
            <a:rPr lang="lt-LT"/>
            <a:t>Tėvams kai slaugomas (prižiūrimas) vaikas su negalia ir gyvena kartu (be amžiaus ribos)</a:t>
          </a:r>
        </a:p>
      </dgm:t>
    </dgm:pt>
    <dgm:pt modelId="{0FF19BFB-BBD9-4B62-8F36-1D1D2C29543C}" type="parTrans" cxnId="{9EC78CB2-5D28-40B0-9ED4-AA5E15EF1541}">
      <dgm:prSet/>
      <dgm:spPr/>
      <dgm:t>
        <a:bodyPr/>
        <a:lstStyle/>
        <a:p>
          <a:endParaRPr lang="lt-LT"/>
        </a:p>
      </dgm:t>
    </dgm:pt>
    <dgm:pt modelId="{39651A92-9885-4E4F-B373-F8D0A94F806F}" type="sibTrans" cxnId="{9EC78CB2-5D28-40B0-9ED4-AA5E15EF1541}">
      <dgm:prSet/>
      <dgm:spPr/>
      <dgm:t>
        <a:bodyPr/>
        <a:lstStyle/>
        <a:p>
          <a:endParaRPr lang="lt-LT"/>
        </a:p>
      </dgm:t>
    </dgm:pt>
    <dgm:pt modelId="{417B5C59-B385-457F-AD65-F775D8F383D5}">
      <dgm:prSet phldrT="[Text]"/>
      <dgm:spPr/>
      <dgm:t>
        <a:bodyPr/>
        <a:lstStyle/>
        <a:p>
          <a:endParaRPr lang="lt-LT" dirty="0"/>
        </a:p>
      </dgm:t>
    </dgm:pt>
    <dgm:pt modelId="{21B4162C-23D9-4733-BECC-84F3B6B14896}" type="parTrans" cxnId="{F00804BC-D66E-4438-908E-B29FF11A9F80}">
      <dgm:prSet/>
      <dgm:spPr/>
    </dgm:pt>
    <dgm:pt modelId="{94A9C1B9-EFDA-4914-8F8F-8EC0812C7417}" type="sibTrans" cxnId="{F00804BC-D66E-4438-908E-B29FF11A9F80}">
      <dgm:prSet/>
      <dgm:spPr/>
    </dgm:pt>
    <dgm:pt modelId="{ADCCD167-3A06-4151-857C-E298094B5E3D}" type="pres">
      <dgm:prSet presAssocID="{9E6091A0-146B-45CD-8E93-2C191FDAEE92}" presName="Name0" presStyleCnt="0">
        <dgm:presLayoutVars>
          <dgm:dir/>
          <dgm:animLvl val="lvl"/>
          <dgm:resizeHandles val="exact"/>
        </dgm:presLayoutVars>
      </dgm:prSet>
      <dgm:spPr/>
    </dgm:pt>
    <dgm:pt modelId="{3BF5510F-BD4C-4BA0-91A0-7020BC1F0BF7}" type="pres">
      <dgm:prSet presAssocID="{CEAFD513-DC31-4959-B138-F8D1086C3A48}" presName="composite" presStyleCnt="0"/>
      <dgm:spPr/>
    </dgm:pt>
    <dgm:pt modelId="{8407B97E-7165-4911-A13E-0C15A9FD797B}" type="pres">
      <dgm:prSet presAssocID="{CEAFD513-DC31-4959-B138-F8D1086C3A48}" presName="parTx" presStyleLbl="alignNode1" presStyleIdx="0" presStyleCnt="3">
        <dgm:presLayoutVars>
          <dgm:chMax val="0"/>
          <dgm:chPref val="0"/>
          <dgm:bulletEnabled val="1"/>
        </dgm:presLayoutVars>
      </dgm:prSet>
      <dgm:spPr/>
    </dgm:pt>
    <dgm:pt modelId="{DDE30F2E-7507-4D4B-9055-D1878B4368A6}" type="pres">
      <dgm:prSet presAssocID="{CEAFD513-DC31-4959-B138-F8D1086C3A48}" presName="desTx" presStyleLbl="alignAccFollowNode1" presStyleIdx="0" presStyleCnt="3">
        <dgm:presLayoutVars>
          <dgm:bulletEnabled val="1"/>
        </dgm:presLayoutVars>
      </dgm:prSet>
      <dgm:spPr/>
    </dgm:pt>
    <dgm:pt modelId="{AE82E36C-AE26-4B55-96F2-C6BF221A111A}" type="pres">
      <dgm:prSet presAssocID="{980E575C-2F49-45B1-994F-1F6FED0252D8}" presName="space" presStyleCnt="0"/>
      <dgm:spPr/>
    </dgm:pt>
    <dgm:pt modelId="{89A8E80E-3EB8-44B8-AE90-024AD85F28DF}" type="pres">
      <dgm:prSet presAssocID="{AFECB812-8ADE-4D20-A2B4-904BE7F0E636}" presName="composite" presStyleCnt="0"/>
      <dgm:spPr/>
    </dgm:pt>
    <dgm:pt modelId="{4E01075F-0A76-4824-B9E6-66B9DF39FADD}" type="pres">
      <dgm:prSet presAssocID="{AFECB812-8ADE-4D20-A2B4-904BE7F0E636}" presName="parTx" presStyleLbl="alignNode1" presStyleIdx="1" presStyleCnt="3" custScaleY="101000">
        <dgm:presLayoutVars>
          <dgm:chMax val="0"/>
          <dgm:chPref val="0"/>
          <dgm:bulletEnabled val="1"/>
        </dgm:presLayoutVars>
      </dgm:prSet>
      <dgm:spPr/>
    </dgm:pt>
    <dgm:pt modelId="{28734BDA-2584-4ACA-9EB6-C0F89E15E235}" type="pres">
      <dgm:prSet presAssocID="{AFECB812-8ADE-4D20-A2B4-904BE7F0E636}" presName="desTx" presStyleLbl="alignAccFollowNode1" presStyleIdx="1" presStyleCnt="3">
        <dgm:presLayoutVars>
          <dgm:bulletEnabled val="1"/>
        </dgm:presLayoutVars>
      </dgm:prSet>
      <dgm:spPr/>
    </dgm:pt>
    <dgm:pt modelId="{0AF6041A-3286-437F-B5CA-E8137A35DB72}" type="pres">
      <dgm:prSet presAssocID="{8C89A63F-BB5B-40EF-8EB7-641777E9AC16}" presName="space" presStyleCnt="0"/>
      <dgm:spPr/>
    </dgm:pt>
    <dgm:pt modelId="{B2E99628-0C17-45BD-A44A-B26D68C142E0}" type="pres">
      <dgm:prSet presAssocID="{5E9B692F-CB82-4D46-B995-AD8589F61844}" presName="composite" presStyleCnt="0"/>
      <dgm:spPr/>
    </dgm:pt>
    <dgm:pt modelId="{8C07AB9B-A4A3-4CBA-9448-3E8DCBA141C9}" type="pres">
      <dgm:prSet presAssocID="{5E9B692F-CB82-4D46-B995-AD8589F61844}" presName="parTx" presStyleLbl="alignNode1" presStyleIdx="2" presStyleCnt="3">
        <dgm:presLayoutVars>
          <dgm:chMax val="0"/>
          <dgm:chPref val="0"/>
          <dgm:bulletEnabled val="1"/>
        </dgm:presLayoutVars>
      </dgm:prSet>
      <dgm:spPr/>
    </dgm:pt>
    <dgm:pt modelId="{7B646514-7CD1-4C89-B4CA-CF71E840DBA2}" type="pres">
      <dgm:prSet presAssocID="{5E9B692F-CB82-4D46-B995-AD8589F61844}" presName="desTx" presStyleLbl="alignAccFollowNode1" presStyleIdx="2" presStyleCnt="3">
        <dgm:presLayoutVars>
          <dgm:bulletEnabled val="1"/>
        </dgm:presLayoutVars>
      </dgm:prSet>
      <dgm:spPr/>
    </dgm:pt>
  </dgm:ptLst>
  <dgm:cxnLst>
    <dgm:cxn modelId="{7FEB0C00-CE98-4BBD-BEE5-3C7162D3A242}" srcId="{AFECB812-8ADE-4D20-A2B4-904BE7F0E636}" destId="{E04C8ACE-7953-44C7-83F8-D1E5E8D518B5}" srcOrd="1" destOrd="0" parTransId="{D2DA6414-42B8-42CD-9F28-256821D46A18}" sibTransId="{7790A2E5-49CD-4A05-9FCC-8EBD456323C6}"/>
    <dgm:cxn modelId="{61378A13-12F6-4EF2-B129-8B7BBEC27613}" type="presOf" srcId="{ACAA8E03-312D-4AF4-AD88-5C71B9F1C26D}" destId="{7B646514-7CD1-4C89-B4CA-CF71E840DBA2}" srcOrd="0" destOrd="1" presId="urn:microsoft.com/office/officeart/2005/8/layout/hList1"/>
    <dgm:cxn modelId="{98D15F19-A206-4F41-B5AA-10569BC61F17}" type="presOf" srcId="{9AB530C1-CFFB-4A12-BE9D-E87DA2339AF5}" destId="{7B646514-7CD1-4C89-B4CA-CF71E840DBA2}" srcOrd="0" destOrd="0" presId="urn:microsoft.com/office/officeart/2005/8/layout/hList1"/>
    <dgm:cxn modelId="{C18D2F1A-D725-40A7-BC6D-93197280E1B9}" type="presOf" srcId="{AFECB812-8ADE-4D20-A2B4-904BE7F0E636}" destId="{4E01075F-0A76-4824-B9E6-66B9DF39FADD}" srcOrd="0" destOrd="0" presId="urn:microsoft.com/office/officeart/2005/8/layout/hList1"/>
    <dgm:cxn modelId="{21AA9224-55B8-45E7-9243-DAC76E3DF6BE}" type="presOf" srcId="{9E6091A0-146B-45CD-8E93-2C191FDAEE92}" destId="{ADCCD167-3A06-4151-857C-E298094B5E3D}" srcOrd="0" destOrd="0" presId="urn:microsoft.com/office/officeart/2005/8/layout/hList1"/>
    <dgm:cxn modelId="{ABC33134-D264-4B55-BDD0-096FE1A43FED}" type="presOf" srcId="{CEAFD513-DC31-4959-B138-F8D1086C3A48}" destId="{8407B97E-7165-4911-A13E-0C15A9FD797B}" srcOrd="0" destOrd="0" presId="urn:microsoft.com/office/officeart/2005/8/layout/hList1"/>
    <dgm:cxn modelId="{68986857-E72B-4585-BA14-87D6CFFB977B}" type="presOf" srcId="{1CA4792E-BD55-4A6A-BF39-4F2C4A61D2AF}" destId="{DDE30F2E-7507-4D4B-9055-D1878B4368A6}" srcOrd="0" destOrd="0" presId="urn:microsoft.com/office/officeart/2005/8/layout/hList1"/>
    <dgm:cxn modelId="{6318E55A-28F1-4609-B8CD-84722D50BBF4}" type="presOf" srcId="{2256E403-E869-4194-A477-E07106B38366}" destId="{28734BDA-2584-4ACA-9EB6-C0F89E15E235}" srcOrd="0" destOrd="0" presId="urn:microsoft.com/office/officeart/2005/8/layout/hList1"/>
    <dgm:cxn modelId="{377CE98A-33BE-40BB-859C-FE2815CF73CD}" type="presOf" srcId="{13F7C980-AFC6-4C01-9199-EADE7598365A}" destId="{DDE30F2E-7507-4D4B-9055-D1878B4368A6}" srcOrd="0" destOrd="2" presId="urn:microsoft.com/office/officeart/2005/8/layout/hList1"/>
    <dgm:cxn modelId="{7134A397-9949-4823-B30D-8EB5155D6922}" srcId="{9E6091A0-146B-45CD-8E93-2C191FDAEE92}" destId="{AFECB812-8ADE-4D20-A2B4-904BE7F0E636}" srcOrd="1" destOrd="0" parTransId="{44611CE3-B152-458A-928B-A9CCE259066C}" sibTransId="{8C89A63F-BB5B-40EF-8EB7-641777E9AC16}"/>
    <dgm:cxn modelId="{C042ED99-B127-40F1-9E45-40C54795E4CB}" srcId="{AFECB812-8ADE-4D20-A2B4-904BE7F0E636}" destId="{2256E403-E869-4194-A477-E07106B38366}" srcOrd="0" destOrd="0" parTransId="{4D2B81DC-F3E9-401B-90AB-A2F86E6DEB49}" sibTransId="{B0A3460F-B5AE-45CA-A1BB-3DECFA889349}"/>
    <dgm:cxn modelId="{9EC78CB2-5D28-40B0-9ED4-AA5E15EF1541}" srcId="{5E9B692F-CB82-4D46-B995-AD8589F61844}" destId="{ACAA8E03-312D-4AF4-AD88-5C71B9F1C26D}" srcOrd="1" destOrd="0" parTransId="{0FF19BFB-BBD9-4B62-8F36-1D1D2C29543C}" sibTransId="{39651A92-9885-4E4F-B373-F8D0A94F806F}"/>
    <dgm:cxn modelId="{596D80B6-ADAB-46C9-ADD7-7E3C6F64B199}" srcId="{9E6091A0-146B-45CD-8E93-2C191FDAEE92}" destId="{CEAFD513-DC31-4959-B138-F8D1086C3A48}" srcOrd="0" destOrd="0" parTransId="{C7B01C8F-550A-43A5-93D9-E504E28D9E5C}" sibTransId="{980E575C-2F49-45B1-994F-1F6FED0252D8}"/>
    <dgm:cxn modelId="{6D055DB9-F6D1-433C-B4AE-FCB32BF19C73}" type="presOf" srcId="{5E9B692F-CB82-4D46-B995-AD8589F61844}" destId="{8C07AB9B-A4A3-4CBA-9448-3E8DCBA141C9}" srcOrd="0" destOrd="0" presId="urn:microsoft.com/office/officeart/2005/8/layout/hList1"/>
    <dgm:cxn modelId="{CB4EBCBA-B6D3-45DD-97A0-6370A179F233}" srcId="{CEAFD513-DC31-4959-B138-F8D1086C3A48}" destId="{13F7C980-AFC6-4C01-9199-EADE7598365A}" srcOrd="2" destOrd="0" parTransId="{23555EC6-1172-4759-9A8A-68957120F465}" sibTransId="{8BE75FB1-188F-43AD-A6CE-554286072CB5}"/>
    <dgm:cxn modelId="{F00804BC-D66E-4438-908E-B29FF11A9F80}" srcId="{CEAFD513-DC31-4959-B138-F8D1086C3A48}" destId="{417B5C59-B385-457F-AD65-F775D8F383D5}" srcOrd="1" destOrd="0" parTransId="{21B4162C-23D9-4733-BECC-84F3B6B14896}" sibTransId="{94A9C1B9-EFDA-4914-8F8F-8EC0812C7417}"/>
    <dgm:cxn modelId="{2C9165DD-1F40-4BD8-9B83-BE4633D13456}" type="presOf" srcId="{417B5C59-B385-457F-AD65-F775D8F383D5}" destId="{DDE30F2E-7507-4D4B-9055-D1878B4368A6}" srcOrd="0" destOrd="1" presId="urn:microsoft.com/office/officeart/2005/8/layout/hList1"/>
    <dgm:cxn modelId="{9ECC28E8-8D77-41E4-B267-23D821D1AB71}" srcId="{CEAFD513-DC31-4959-B138-F8D1086C3A48}" destId="{1CA4792E-BD55-4A6A-BF39-4F2C4A61D2AF}" srcOrd="0" destOrd="0" parTransId="{F9AFB256-D79A-44A3-B365-8DE506E46916}" sibTransId="{C12CE240-3D6A-4485-AE41-1FB1F4E36E4C}"/>
    <dgm:cxn modelId="{81C745EC-60A0-43DD-B15A-700120B30792}" srcId="{9E6091A0-146B-45CD-8E93-2C191FDAEE92}" destId="{5E9B692F-CB82-4D46-B995-AD8589F61844}" srcOrd="2" destOrd="0" parTransId="{9A3595DF-2C4A-46F4-8013-AC0D554D4F05}" sibTransId="{9C34BBA6-02CB-41A8-908C-9967F6303061}"/>
    <dgm:cxn modelId="{FF9947F7-5CBB-4359-B4FA-7F780B753F52}" type="presOf" srcId="{E04C8ACE-7953-44C7-83F8-D1E5E8D518B5}" destId="{28734BDA-2584-4ACA-9EB6-C0F89E15E235}" srcOrd="0" destOrd="1" presId="urn:microsoft.com/office/officeart/2005/8/layout/hList1"/>
    <dgm:cxn modelId="{EEAEE0FE-5057-4945-B308-FB8F8A13A7B0}" srcId="{5E9B692F-CB82-4D46-B995-AD8589F61844}" destId="{9AB530C1-CFFB-4A12-BE9D-E87DA2339AF5}" srcOrd="0" destOrd="0" parTransId="{036B5EE2-072C-4DC5-B0AF-476B3D8CA854}" sibTransId="{2368E94F-99D4-45F3-AC2A-94420FCA6FF9}"/>
    <dgm:cxn modelId="{B0D724FA-9531-48B3-A6DB-E9A81346E3D8}" type="presParOf" srcId="{ADCCD167-3A06-4151-857C-E298094B5E3D}" destId="{3BF5510F-BD4C-4BA0-91A0-7020BC1F0BF7}" srcOrd="0" destOrd="0" presId="urn:microsoft.com/office/officeart/2005/8/layout/hList1"/>
    <dgm:cxn modelId="{E53382C7-DB34-4902-AD8D-AB6B9CD4FE33}" type="presParOf" srcId="{3BF5510F-BD4C-4BA0-91A0-7020BC1F0BF7}" destId="{8407B97E-7165-4911-A13E-0C15A9FD797B}" srcOrd="0" destOrd="0" presId="urn:microsoft.com/office/officeart/2005/8/layout/hList1"/>
    <dgm:cxn modelId="{A04C2FBB-408D-4116-9F3E-5B3A7903A45A}" type="presParOf" srcId="{3BF5510F-BD4C-4BA0-91A0-7020BC1F0BF7}" destId="{DDE30F2E-7507-4D4B-9055-D1878B4368A6}" srcOrd="1" destOrd="0" presId="urn:microsoft.com/office/officeart/2005/8/layout/hList1"/>
    <dgm:cxn modelId="{968F3E9F-D3E1-4B27-946B-106FAFE119A2}" type="presParOf" srcId="{ADCCD167-3A06-4151-857C-E298094B5E3D}" destId="{AE82E36C-AE26-4B55-96F2-C6BF221A111A}" srcOrd="1" destOrd="0" presId="urn:microsoft.com/office/officeart/2005/8/layout/hList1"/>
    <dgm:cxn modelId="{6240A2ED-771A-48A9-8464-23225893366D}" type="presParOf" srcId="{ADCCD167-3A06-4151-857C-E298094B5E3D}" destId="{89A8E80E-3EB8-44B8-AE90-024AD85F28DF}" srcOrd="2" destOrd="0" presId="urn:microsoft.com/office/officeart/2005/8/layout/hList1"/>
    <dgm:cxn modelId="{6B85FE85-75CD-46A9-9067-6A4B3FD36A5B}" type="presParOf" srcId="{89A8E80E-3EB8-44B8-AE90-024AD85F28DF}" destId="{4E01075F-0A76-4824-B9E6-66B9DF39FADD}" srcOrd="0" destOrd="0" presId="urn:microsoft.com/office/officeart/2005/8/layout/hList1"/>
    <dgm:cxn modelId="{62795EA2-584D-4D40-8107-03391C66BB72}" type="presParOf" srcId="{89A8E80E-3EB8-44B8-AE90-024AD85F28DF}" destId="{28734BDA-2584-4ACA-9EB6-C0F89E15E235}" srcOrd="1" destOrd="0" presId="urn:microsoft.com/office/officeart/2005/8/layout/hList1"/>
    <dgm:cxn modelId="{138292E7-D7C8-44D4-9300-1FE8ED1F6EB5}" type="presParOf" srcId="{ADCCD167-3A06-4151-857C-E298094B5E3D}" destId="{0AF6041A-3286-437F-B5CA-E8137A35DB72}" srcOrd="3" destOrd="0" presId="urn:microsoft.com/office/officeart/2005/8/layout/hList1"/>
    <dgm:cxn modelId="{ABD36914-4E96-4328-9478-1DF7FA39FD2C}" type="presParOf" srcId="{ADCCD167-3A06-4151-857C-E298094B5E3D}" destId="{B2E99628-0C17-45BD-A44A-B26D68C142E0}" srcOrd="4" destOrd="0" presId="urn:microsoft.com/office/officeart/2005/8/layout/hList1"/>
    <dgm:cxn modelId="{0B94FDF2-7AC2-4233-A9BD-77589A31306F}" type="presParOf" srcId="{B2E99628-0C17-45BD-A44A-B26D68C142E0}" destId="{8C07AB9B-A4A3-4CBA-9448-3E8DCBA141C9}" srcOrd="0" destOrd="0" presId="urn:microsoft.com/office/officeart/2005/8/layout/hList1"/>
    <dgm:cxn modelId="{76EF700F-DA09-4CFC-8C2B-0C0E6D6783E2}" type="presParOf" srcId="{B2E99628-0C17-45BD-A44A-B26D68C142E0}" destId="{7B646514-7CD1-4C89-B4CA-CF71E840DBA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6091A0-146B-45CD-8E93-2C191FDAEE9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lt-LT"/>
        </a:p>
      </dgm:t>
    </dgm:pt>
    <dgm:pt modelId="{CEAFD513-DC31-4959-B138-F8D1086C3A48}">
      <dgm:prSet phldrT="[Text]"/>
      <dgm:spPr/>
      <dgm:t>
        <a:bodyPr/>
        <a:lstStyle/>
        <a:p>
          <a:r>
            <a:rPr lang="lt-LT" dirty="0"/>
            <a:t>prie rašytinio prašymo kai gausi šeima</a:t>
          </a:r>
        </a:p>
      </dgm:t>
    </dgm:pt>
    <dgm:pt modelId="{C7B01C8F-550A-43A5-93D9-E504E28D9E5C}" type="parTrans" cxnId="{596D80B6-ADAB-46C9-ADD7-7E3C6F64B199}">
      <dgm:prSet/>
      <dgm:spPr/>
      <dgm:t>
        <a:bodyPr/>
        <a:lstStyle/>
        <a:p>
          <a:endParaRPr lang="lt-LT"/>
        </a:p>
      </dgm:t>
    </dgm:pt>
    <dgm:pt modelId="{980E575C-2F49-45B1-994F-1F6FED0252D8}" type="sibTrans" cxnId="{596D80B6-ADAB-46C9-ADD7-7E3C6F64B199}">
      <dgm:prSet/>
      <dgm:spPr/>
      <dgm:t>
        <a:bodyPr/>
        <a:lstStyle/>
        <a:p>
          <a:endParaRPr lang="lt-LT"/>
        </a:p>
      </dgm:t>
    </dgm:pt>
    <dgm:pt modelId="{1CA4792E-BD55-4A6A-BF39-4F2C4A61D2AF}">
      <dgm:prSet phldrT="[Text]"/>
      <dgm:spPr/>
      <dgm:t>
        <a:bodyPr/>
        <a:lstStyle/>
        <a:p>
          <a:r>
            <a:rPr lang="lt-LT" dirty="0"/>
            <a:t>* pareiškėjo tapatybės dokumento kopija</a:t>
          </a:r>
        </a:p>
      </dgm:t>
    </dgm:pt>
    <dgm:pt modelId="{F9AFB256-D79A-44A3-B365-8DE506E46916}" type="parTrans" cxnId="{9ECC28E8-8D77-41E4-B267-23D821D1AB71}">
      <dgm:prSet/>
      <dgm:spPr/>
      <dgm:t>
        <a:bodyPr/>
        <a:lstStyle/>
        <a:p>
          <a:endParaRPr lang="lt-LT"/>
        </a:p>
      </dgm:t>
    </dgm:pt>
    <dgm:pt modelId="{C12CE240-3D6A-4485-AE41-1FB1F4E36E4C}" type="sibTrans" cxnId="{9ECC28E8-8D77-41E4-B267-23D821D1AB71}">
      <dgm:prSet/>
      <dgm:spPr/>
      <dgm:t>
        <a:bodyPr/>
        <a:lstStyle/>
        <a:p>
          <a:endParaRPr lang="lt-LT"/>
        </a:p>
      </dgm:t>
    </dgm:pt>
    <dgm:pt modelId="{AFECB812-8ADE-4D20-A2B4-904BE7F0E636}">
      <dgm:prSet phldrT="[Text]"/>
      <dgm:spPr/>
      <dgm:t>
        <a:bodyPr/>
        <a:lstStyle/>
        <a:p>
          <a:r>
            <a:rPr lang="lt-LT" dirty="0"/>
            <a:t>prie rašytinio prašymo kai vaikas su negalia</a:t>
          </a:r>
        </a:p>
      </dgm:t>
    </dgm:pt>
    <dgm:pt modelId="{44611CE3-B152-458A-928B-A9CCE259066C}" type="parTrans" cxnId="{7134A397-9949-4823-B30D-8EB5155D6922}">
      <dgm:prSet/>
      <dgm:spPr/>
      <dgm:t>
        <a:bodyPr/>
        <a:lstStyle/>
        <a:p>
          <a:endParaRPr lang="lt-LT"/>
        </a:p>
      </dgm:t>
    </dgm:pt>
    <dgm:pt modelId="{8C89A63F-BB5B-40EF-8EB7-641777E9AC16}" type="sibTrans" cxnId="{7134A397-9949-4823-B30D-8EB5155D6922}">
      <dgm:prSet/>
      <dgm:spPr/>
      <dgm:t>
        <a:bodyPr/>
        <a:lstStyle/>
        <a:p>
          <a:endParaRPr lang="lt-LT"/>
        </a:p>
      </dgm:t>
    </dgm:pt>
    <dgm:pt modelId="{2256E403-E869-4194-A477-E07106B38366}">
      <dgm:prSet phldrT="[Text]"/>
      <dgm:spPr/>
      <dgm:t>
        <a:bodyPr/>
        <a:lstStyle/>
        <a:p>
          <a:r>
            <a:rPr lang="lt-LT" dirty="0"/>
            <a:t>* pareiškėjo tapatybės dokumento kopija</a:t>
          </a:r>
        </a:p>
      </dgm:t>
    </dgm:pt>
    <dgm:pt modelId="{4D2B81DC-F3E9-401B-90AB-A2F86E6DEB49}" type="parTrans" cxnId="{C042ED99-B127-40F1-9E45-40C54795E4CB}">
      <dgm:prSet/>
      <dgm:spPr/>
      <dgm:t>
        <a:bodyPr/>
        <a:lstStyle/>
        <a:p>
          <a:endParaRPr lang="lt-LT"/>
        </a:p>
      </dgm:t>
    </dgm:pt>
    <dgm:pt modelId="{B0A3460F-B5AE-45CA-A1BB-3DECFA889349}" type="sibTrans" cxnId="{C042ED99-B127-40F1-9E45-40C54795E4CB}">
      <dgm:prSet/>
      <dgm:spPr/>
      <dgm:t>
        <a:bodyPr/>
        <a:lstStyle/>
        <a:p>
          <a:endParaRPr lang="lt-LT"/>
        </a:p>
      </dgm:t>
    </dgm:pt>
    <dgm:pt modelId="{65CE6D35-546D-4409-A1DB-AFAE962936CD}">
      <dgm:prSet/>
      <dgm:spPr/>
      <dgm:t>
        <a:bodyPr/>
        <a:lstStyle/>
        <a:p>
          <a:r>
            <a:rPr lang="lt-LT" dirty="0"/>
            <a:t>* Šeimos (bendrai gyvenančių asmenų) duomenų socialinei paramai gauti SP-1 forma" (kai pildoma SPIS sistemoje)</a:t>
          </a:r>
        </a:p>
      </dgm:t>
    </dgm:pt>
    <dgm:pt modelId="{A8F65256-E6B0-41C7-A3E8-3D2ADB513CEF}" type="parTrans" cxnId="{62A387FD-D902-440C-89AD-144D983ABAE0}">
      <dgm:prSet/>
      <dgm:spPr/>
      <dgm:t>
        <a:bodyPr/>
        <a:lstStyle/>
        <a:p>
          <a:endParaRPr lang="lt-LT"/>
        </a:p>
      </dgm:t>
    </dgm:pt>
    <dgm:pt modelId="{DE687793-8E4C-4A3D-8F05-8BB77C1E17FA}" type="sibTrans" cxnId="{62A387FD-D902-440C-89AD-144D983ABAE0}">
      <dgm:prSet/>
      <dgm:spPr/>
      <dgm:t>
        <a:bodyPr/>
        <a:lstStyle/>
        <a:p>
          <a:endParaRPr lang="lt-LT"/>
        </a:p>
      </dgm:t>
    </dgm:pt>
    <dgm:pt modelId="{C3BC0440-BC26-44A7-B5E4-8A650E805B34}">
      <dgm:prSet/>
      <dgm:spPr/>
      <dgm:t>
        <a:bodyPr/>
        <a:lstStyle/>
        <a:p>
          <a:r>
            <a:rPr lang="lt-LT" dirty="0"/>
            <a:t>* Ugdymo įstaigos, vykdančios pagrindinio, vidurinio ugdymo, profesinio mokymo bei aukštojo mokslo nuolatinės studijų formos programą pažyma kai vaikas pilnametis.</a:t>
          </a:r>
        </a:p>
      </dgm:t>
    </dgm:pt>
    <dgm:pt modelId="{A6C2D72C-6439-4141-87A7-DFE444D20F17}" type="parTrans" cxnId="{4D4619FE-C6CB-4A79-ADE7-C1F96EF6FC80}">
      <dgm:prSet/>
      <dgm:spPr/>
      <dgm:t>
        <a:bodyPr/>
        <a:lstStyle/>
        <a:p>
          <a:endParaRPr lang="lt-LT"/>
        </a:p>
      </dgm:t>
    </dgm:pt>
    <dgm:pt modelId="{635AE44A-6A4A-4226-ADB7-61015145C333}" type="sibTrans" cxnId="{4D4619FE-C6CB-4A79-ADE7-C1F96EF6FC80}">
      <dgm:prSet/>
      <dgm:spPr/>
      <dgm:t>
        <a:bodyPr/>
        <a:lstStyle/>
        <a:p>
          <a:endParaRPr lang="lt-LT"/>
        </a:p>
      </dgm:t>
    </dgm:pt>
    <dgm:pt modelId="{CE1B9870-E0BA-4F8F-969D-2F61D2DEB3BC}">
      <dgm:prSet/>
      <dgm:spPr/>
      <dgm:t>
        <a:bodyPr/>
        <a:lstStyle/>
        <a:p>
          <a:r>
            <a:rPr lang="lt-LT" dirty="0"/>
            <a:t>* Šeimos (bendrai gyvenančių asmenų) duomenų socialinei paramai gauti SP-1 forma (kai pildoma SPIS sistemoje)</a:t>
          </a:r>
        </a:p>
      </dgm:t>
    </dgm:pt>
    <dgm:pt modelId="{191A5FC1-4023-4AFF-875E-21C64564DA39}" type="parTrans" cxnId="{12E31D29-9B04-443D-B339-DB46447D7852}">
      <dgm:prSet/>
      <dgm:spPr/>
      <dgm:t>
        <a:bodyPr/>
        <a:lstStyle/>
        <a:p>
          <a:endParaRPr lang="lt-LT"/>
        </a:p>
      </dgm:t>
    </dgm:pt>
    <dgm:pt modelId="{6D817C75-D57A-4D83-AAD1-7D5FCC6CC1B5}" type="sibTrans" cxnId="{12E31D29-9B04-443D-B339-DB46447D7852}">
      <dgm:prSet/>
      <dgm:spPr/>
      <dgm:t>
        <a:bodyPr/>
        <a:lstStyle/>
        <a:p>
          <a:endParaRPr lang="lt-LT"/>
        </a:p>
      </dgm:t>
    </dgm:pt>
    <dgm:pt modelId="{BF8E8A00-CDAD-4320-808F-67B16375282F}">
      <dgm:prSet/>
      <dgm:spPr/>
      <dgm:t>
        <a:bodyPr/>
        <a:lstStyle/>
        <a:p>
          <a:r>
            <a:rPr lang="lt-LT" dirty="0"/>
            <a:t>* Neįgalumo ir darbingumo nustatymo tarnybos prie Socialinės apsaugos ir darbo ministerijos išduota neįgalumo pažyma ar kiti dokumentai, patvirtinantys vaiko neįgalumą. </a:t>
          </a:r>
        </a:p>
      </dgm:t>
    </dgm:pt>
    <dgm:pt modelId="{FCDFD5F1-1918-4773-BE60-7528922239F4}" type="parTrans" cxnId="{020016D5-75C4-48A4-95DB-E48BCBA7314A}">
      <dgm:prSet/>
      <dgm:spPr/>
      <dgm:t>
        <a:bodyPr/>
        <a:lstStyle/>
        <a:p>
          <a:endParaRPr lang="lt-LT"/>
        </a:p>
      </dgm:t>
    </dgm:pt>
    <dgm:pt modelId="{98DE51F2-E518-4FD7-A8F9-ABFAE89038A5}" type="sibTrans" cxnId="{020016D5-75C4-48A4-95DB-E48BCBA7314A}">
      <dgm:prSet/>
      <dgm:spPr/>
      <dgm:t>
        <a:bodyPr/>
        <a:lstStyle/>
        <a:p>
          <a:endParaRPr lang="lt-LT"/>
        </a:p>
      </dgm:t>
    </dgm:pt>
    <dgm:pt modelId="{8A536E3E-BBE4-493F-A8B8-FAC942663AD5}">
      <dgm:prSet/>
      <dgm:spPr/>
      <dgm:t>
        <a:bodyPr/>
        <a:lstStyle/>
        <a:p>
          <a:r>
            <a:rPr lang="lt-LT" dirty="0"/>
            <a:t>* Slaugomo asmens Specialiųjų poreikių nustatymo pažymą iš Neįgalumo ir darbingumo nustatymo tarnybos prie Socialinės apsaugos ir darbo ministerijos (NDNT)</a:t>
          </a:r>
        </a:p>
      </dgm:t>
    </dgm:pt>
    <dgm:pt modelId="{609A6766-01AF-487E-9AA5-3DD73A0E2EC6}" type="parTrans" cxnId="{333DAF81-8534-4A7A-99AF-6AFF143D2F50}">
      <dgm:prSet/>
      <dgm:spPr/>
      <dgm:t>
        <a:bodyPr/>
        <a:lstStyle/>
        <a:p>
          <a:endParaRPr lang="lt-LT"/>
        </a:p>
      </dgm:t>
    </dgm:pt>
    <dgm:pt modelId="{46BA831F-8D93-4D0C-9EE1-AED8E0DEF01E}" type="sibTrans" cxnId="{333DAF81-8534-4A7A-99AF-6AFF143D2F50}">
      <dgm:prSet/>
      <dgm:spPr/>
      <dgm:t>
        <a:bodyPr/>
        <a:lstStyle/>
        <a:p>
          <a:endParaRPr lang="lt-LT"/>
        </a:p>
      </dgm:t>
    </dgm:pt>
    <dgm:pt modelId="{AE7623CE-2CB3-40F7-BD24-F52F7DE8EBC3}">
      <dgm:prSet/>
      <dgm:spPr/>
      <dgm:t>
        <a:bodyPr/>
        <a:lstStyle/>
        <a:p>
          <a:r>
            <a:rPr lang="lt-LT" dirty="0"/>
            <a:t>** Teismo sprendimas dėl pilnamečio asmens (globojamo vaiko) pripažinimo neveiksniu tam tikroje srityje bei globėjo ar rūpintojo paskyrimo, dėl nepilnamečio vaiko gyvenamosios vietos nustatymo</a:t>
          </a:r>
        </a:p>
      </dgm:t>
    </dgm:pt>
    <dgm:pt modelId="{33D68D84-C659-4AFC-9592-3322369F8B30}" type="parTrans" cxnId="{21D62C7E-D27F-4FAE-8FCD-2B040ACF0386}">
      <dgm:prSet/>
      <dgm:spPr/>
      <dgm:t>
        <a:bodyPr/>
        <a:lstStyle/>
        <a:p>
          <a:endParaRPr lang="lt-LT"/>
        </a:p>
      </dgm:t>
    </dgm:pt>
    <dgm:pt modelId="{33BDD09C-3520-4C72-85F8-9944C42DA898}" type="sibTrans" cxnId="{21D62C7E-D27F-4FAE-8FCD-2B040ACF0386}">
      <dgm:prSet/>
      <dgm:spPr/>
      <dgm:t>
        <a:bodyPr/>
        <a:lstStyle/>
        <a:p>
          <a:endParaRPr lang="lt-LT"/>
        </a:p>
      </dgm:t>
    </dgm:pt>
    <dgm:pt modelId="{13AA66D8-D1B7-4CA4-8696-C50C4772FDB5}">
      <dgm:prSet/>
      <dgm:spPr/>
      <dgm:t>
        <a:bodyPr/>
        <a:lstStyle/>
        <a:p>
          <a:r>
            <a:rPr lang="lt-LT" dirty="0"/>
            <a:t>* Pažyma apie šeimos narių deklaruotą gyvenamą vietą (kai vaikas yra pilnametis ir gyvena su tėvais).</a:t>
          </a:r>
        </a:p>
      </dgm:t>
    </dgm:pt>
    <dgm:pt modelId="{60B57AE1-6981-4393-A39F-113ABDA75A21}" type="parTrans" cxnId="{2BDF18E8-BFB7-4136-9BE8-D722A85B12B4}">
      <dgm:prSet/>
      <dgm:spPr/>
      <dgm:t>
        <a:bodyPr/>
        <a:lstStyle/>
        <a:p>
          <a:endParaRPr lang="lt-LT"/>
        </a:p>
      </dgm:t>
    </dgm:pt>
    <dgm:pt modelId="{81E65086-1401-4F83-B231-2D733B8AB857}" type="sibTrans" cxnId="{2BDF18E8-BFB7-4136-9BE8-D722A85B12B4}">
      <dgm:prSet/>
      <dgm:spPr/>
      <dgm:t>
        <a:bodyPr/>
        <a:lstStyle/>
        <a:p>
          <a:endParaRPr lang="lt-LT"/>
        </a:p>
      </dgm:t>
    </dgm:pt>
    <dgm:pt modelId="{24086A9F-B3B4-4515-8D02-9990CCEB7691}">
      <dgm:prSet/>
      <dgm:spPr/>
      <dgm:t>
        <a:bodyPr/>
        <a:lstStyle/>
        <a:p>
          <a:endParaRPr lang="lt-LT" dirty="0"/>
        </a:p>
      </dgm:t>
    </dgm:pt>
    <dgm:pt modelId="{DD7C8C8A-512B-439C-A0A4-23D98E0CDA14}" type="parTrans" cxnId="{B20348EB-C5B3-43C1-AE10-C14647646DE0}">
      <dgm:prSet/>
      <dgm:spPr/>
      <dgm:t>
        <a:bodyPr/>
        <a:lstStyle/>
        <a:p>
          <a:endParaRPr lang="lt-LT"/>
        </a:p>
      </dgm:t>
    </dgm:pt>
    <dgm:pt modelId="{BED14A6F-A3A4-4E0C-B266-1EB4407B2AAC}" type="sibTrans" cxnId="{B20348EB-C5B3-43C1-AE10-C14647646DE0}">
      <dgm:prSet/>
      <dgm:spPr/>
      <dgm:t>
        <a:bodyPr/>
        <a:lstStyle/>
        <a:p>
          <a:endParaRPr lang="lt-LT"/>
        </a:p>
      </dgm:t>
    </dgm:pt>
    <dgm:pt modelId="{CE5C14E5-BAC5-42FE-9EA8-9467321FBFCA}">
      <dgm:prSet/>
      <dgm:spPr/>
      <dgm:t>
        <a:bodyPr/>
        <a:lstStyle/>
        <a:p>
          <a:r>
            <a:rPr lang="lt-LT" dirty="0"/>
            <a:t>* Teismo sprendimas dėl vaiko(ų) gyvenamosios vietos nustatymo</a:t>
          </a:r>
        </a:p>
      </dgm:t>
    </dgm:pt>
    <dgm:pt modelId="{8C0B9FA5-6637-45C2-AFD8-9ADFA008F043}" type="parTrans" cxnId="{F5C244EC-0374-44EA-B59A-28F506DB0C8D}">
      <dgm:prSet/>
      <dgm:spPr/>
    </dgm:pt>
    <dgm:pt modelId="{52BC7865-873C-4F0B-9AD5-D3371A6B6680}" type="sibTrans" cxnId="{F5C244EC-0374-44EA-B59A-28F506DB0C8D}">
      <dgm:prSet/>
      <dgm:spPr/>
    </dgm:pt>
    <dgm:pt modelId="{7F8786B9-22CD-47D5-A4F5-25B288D7AC2C}">
      <dgm:prSet/>
      <dgm:spPr/>
      <dgm:t>
        <a:bodyPr/>
        <a:lstStyle/>
        <a:p>
          <a:endParaRPr lang="lt-LT" dirty="0"/>
        </a:p>
      </dgm:t>
    </dgm:pt>
    <dgm:pt modelId="{6816F1B1-B9A2-484E-B9B8-516EB2384D25}" type="parTrans" cxnId="{AD1607A5-8005-4E64-B1A2-6E56951F7ABC}">
      <dgm:prSet/>
      <dgm:spPr/>
    </dgm:pt>
    <dgm:pt modelId="{6A2E53CB-11A3-42BD-B201-06E9B1FE3AEE}" type="sibTrans" cxnId="{AD1607A5-8005-4E64-B1A2-6E56951F7ABC}">
      <dgm:prSet/>
      <dgm:spPr/>
    </dgm:pt>
    <dgm:pt modelId="{F25A088C-FA9E-4898-A171-905EEFCA524F}">
      <dgm:prSet/>
      <dgm:spPr/>
      <dgm:t>
        <a:bodyPr/>
        <a:lstStyle/>
        <a:p>
          <a:r>
            <a:rPr lang="lt-LT" dirty="0"/>
            <a:t>Teismo sprendimas dėl vaiko gyvenamosios vietos nustatymo</a:t>
          </a:r>
        </a:p>
      </dgm:t>
    </dgm:pt>
    <dgm:pt modelId="{883D62A6-1FE8-4470-BB83-B2E5A9588D7A}" type="parTrans" cxnId="{FBC68267-0BB6-4F66-84E0-3DC7C169AE69}">
      <dgm:prSet/>
      <dgm:spPr/>
    </dgm:pt>
    <dgm:pt modelId="{1EDE01F5-C356-4149-BB33-220E5DCD0E14}" type="sibTrans" cxnId="{FBC68267-0BB6-4F66-84E0-3DC7C169AE69}">
      <dgm:prSet/>
      <dgm:spPr/>
    </dgm:pt>
    <dgm:pt modelId="{DFE6955F-AD89-4DE7-97F4-999860991EDE}">
      <dgm:prSet/>
      <dgm:spPr/>
      <dgm:t>
        <a:bodyPr/>
        <a:lstStyle/>
        <a:p>
          <a:endParaRPr lang="lt-LT" dirty="0"/>
        </a:p>
      </dgm:t>
    </dgm:pt>
    <dgm:pt modelId="{82086B8E-AE56-42F2-9D4B-F9516E5A21A4}" type="parTrans" cxnId="{7431C263-262D-4211-A6FD-BBA4A0751066}">
      <dgm:prSet/>
      <dgm:spPr/>
    </dgm:pt>
    <dgm:pt modelId="{8500F41E-9AC6-433D-8987-AF3342667F16}" type="sibTrans" cxnId="{7431C263-262D-4211-A6FD-BBA4A0751066}">
      <dgm:prSet/>
      <dgm:spPr/>
    </dgm:pt>
    <dgm:pt modelId="{ADCCD167-3A06-4151-857C-E298094B5E3D}" type="pres">
      <dgm:prSet presAssocID="{9E6091A0-146B-45CD-8E93-2C191FDAEE92}" presName="Name0" presStyleCnt="0">
        <dgm:presLayoutVars>
          <dgm:dir/>
          <dgm:animLvl val="lvl"/>
          <dgm:resizeHandles val="exact"/>
        </dgm:presLayoutVars>
      </dgm:prSet>
      <dgm:spPr/>
    </dgm:pt>
    <dgm:pt modelId="{3BF5510F-BD4C-4BA0-91A0-7020BC1F0BF7}" type="pres">
      <dgm:prSet presAssocID="{CEAFD513-DC31-4959-B138-F8D1086C3A48}" presName="composite" presStyleCnt="0"/>
      <dgm:spPr/>
    </dgm:pt>
    <dgm:pt modelId="{8407B97E-7165-4911-A13E-0C15A9FD797B}" type="pres">
      <dgm:prSet presAssocID="{CEAFD513-DC31-4959-B138-F8D1086C3A48}" presName="parTx" presStyleLbl="alignNode1" presStyleIdx="0" presStyleCnt="2">
        <dgm:presLayoutVars>
          <dgm:chMax val="0"/>
          <dgm:chPref val="0"/>
          <dgm:bulletEnabled val="1"/>
        </dgm:presLayoutVars>
      </dgm:prSet>
      <dgm:spPr/>
    </dgm:pt>
    <dgm:pt modelId="{DDE30F2E-7507-4D4B-9055-D1878B4368A6}" type="pres">
      <dgm:prSet presAssocID="{CEAFD513-DC31-4959-B138-F8D1086C3A48}" presName="desTx" presStyleLbl="alignAccFollowNode1" presStyleIdx="0" presStyleCnt="2">
        <dgm:presLayoutVars>
          <dgm:bulletEnabled val="1"/>
        </dgm:presLayoutVars>
      </dgm:prSet>
      <dgm:spPr/>
    </dgm:pt>
    <dgm:pt modelId="{AE82E36C-AE26-4B55-96F2-C6BF221A111A}" type="pres">
      <dgm:prSet presAssocID="{980E575C-2F49-45B1-994F-1F6FED0252D8}" presName="space" presStyleCnt="0"/>
      <dgm:spPr/>
    </dgm:pt>
    <dgm:pt modelId="{89A8E80E-3EB8-44B8-AE90-024AD85F28DF}" type="pres">
      <dgm:prSet presAssocID="{AFECB812-8ADE-4D20-A2B4-904BE7F0E636}" presName="composite" presStyleCnt="0"/>
      <dgm:spPr/>
    </dgm:pt>
    <dgm:pt modelId="{4E01075F-0A76-4824-B9E6-66B9DF39FADD}" type="pres">
      <dgm:prSet presAssocID="{AFECB812-8ADE-4D20-A2B4-904BE7F0E636}" presName="parTx" presStyleLbl="alignNode1" presStyleIdx="1" presStyleCnt="2" custScaleY="101000">
        <dgm:presLayoutVars>
          <dgm:chMax val="0"/>
          <dgm:chPref val="0"/>
          <dgm:bulletEnabled val="1"/>
        </dgm:presLayoutVars>
      </dgm:prSet>
      <dgm:spPr/>
    </dgm:pt>
    <dgm:pt modelId="{28734BDA-2584-4ACA-9EB6-C0F89E15E235}" type="pres">
      <dgm:prSet presAssocID="{AFECB812-8ADE-4D20-A2B4-904BE7F0E636}" presName="desTx" presStyleLbl="alignAccFollowNode1" presStyleIdx="1" presStyleCnt="2">
        <dgm:presLayoutVars>
          <dgm:bulletEnabled val="1"/>
        </dgm:presLayoutVars>
      </dgm:prSet>
      <dgm:spPr/>
    </dgm:pt>
  </dgm:ptLst>
  <dgm:cxnLst>
    <dgm:cxn modelId="{BFA98A03-CA53-4F5E-B65D-4323D63F3061}" type="presOf" srcId="{8A536E3E-BBE4-493F-A8B8-FAC942663AD5}" destId="{28734BDA-2584-4ACA-9EB6-C0F89E15E235}" srcOrd="0" destOrd="5" presId="urn:microsoft.com/office/officeart/2005/8/layout/hList1"/>
    <dgm:cxn modelId="{6C599A08-ACE4-4819-90CA-246BF79E6BA0}" type="presOf" srcId="{CEAFD513-DC31-4959-B138-F8D1086C3A48}" destId="{8407B97E-7165-4911-A13E-0C15A9FD797B}" srcOrd="0" destOrd="0" presId="urn:microsoft.com/office/officeart/2005/8/layout/hList1"/>
    <dgm:cxn modelId="{12E31D29-9B04-443D-B339-DB46447D7852}" srcId="{AFECB812-8ADE-4D20-A2B4-904BE7F0E636}" destId="{CE1B9870-E0BA-4F8F-969D-2F61D2DEB3BC}" srcOrd="1" destOrd="0" parTransId="{191A5FC1-4023-4AFF-875E-21C64564DA39}" sibTransId="{6D817C75-D57A-4D83-AAD1-7D5FCC6CC1B5}"/>
    <dgm:cxn modelId="{CBC89130-03A2-42AF-8914-6AEC96B9F730}" type="presOf" srcId="{CE1B9870-E0BA-4F8F-969D-2F61D2DEB3BC}" destId="{28734BDA-2584-4ACA-9EB6-C0F89E15E235}" srcOrd="0" destOrd="1" presId="urn:microsoft.com/office/officeart/2005/8/layout/hList1"/>
    <dgm:cxn modelId="{330E7A37-142F-44F3-9253-0668CB60DC93}" type="presOf" srcId="{F25A088C-FA9E-4898-A171-905EEFCA524F}" destId="{28734BDA-2584-4ACA-9EB6-C0F89E15E235}" srcOrd="0" destOrd="2" presId="urn:microsoft.com/office/officeart/2005/8/layout/hList1"/>
    <dgm:cxn modelId="{10BCFF38-0F36-406A-A860-57AE9DE38E37}" type="presOf" srcId="{13AA66D8-D1B7-4CA4-8696-C50C4772FDB5}" destId="{28734BDA-2584-4ACA-9EB6-C0F89E15E235}" srcOrd="0" destOrd="7" presId="urn:microsoft.com/office/officeart/2005/8/layout/hList1"/>
    <dgm:cxn modelId="{447D923C-D161-4D85-AD22-E51A14FF7EB7}" type="presOf" srcId="{24086A9F-B3B4-4515-8D02-9990CCEB7691}" destId="{28734BDA-2584-4ACA-9EB6-C0F89E15E235}" srcOrd="0" destOrd="8" presId="urn:microsoft.com/office/officeart/2005/8/layout/hList1"/>
    <dgm:cxn modelId="{7431C263-262D-4211-A6FD-BBA4A0751066}" srcId="{AFECB812-8ADE-4D20-A2B4-904BE7F0E636}" destId="{DFE6955F-AD89-4DE7-97F4-999860991EDE}" srcOrd="3" destOrd="0" parTransId="{82086B8E-AE56-42F2-9D4B-F9516E5A21A4}" sibTransId="{8500F41E-9AC6-433D-8987-AF3342667F16}"/>
    <dgm:cxn modelId="{B0797047-C440-4406-90F9-0440EE246C37}" type="presOf" srcId="{CE5C14E5-BAC5-42FE-9EA8-9467321FBFCA}" destId="{DDE30F2E-7507-4D4B-9055-D1878B4368A6}" srcOrd="0" destOrd="2" presId="urn:microsoft.com/office/officeart/2005/8/layout/hList1"/>
    <dgm:cxn modelId="{FBC68267-0BB6-4F66-84E0-3DC7C169AE69}" srcId="{AFECB812-8ADE-4D20-A2B4-904BE7F0E636}" destId="{F25A088C-FA9E-4898-A171-905EEFCA524F}" srcOrd="2" destOrd="0" parTransId="{883D62A6-1FE8-4470-BB83-B2E5A9588D7A}" sibTransId="{1EDE01F5-C356-4149-BB33-220E5DCD0E14}"/>
    <dgm:cxn modelId="{21D62C7E-D27F-4FAE-8FCD-2B040ACF0386}" srcId="{AFECB812-8ADE-4D20-A2B4-904BE7F0E636}" destId="{AE7623CE-2CB3-40F7-BD24-F52F7DE8EBC3}" srcOrd="6" destOrd="0" parTransId="{33D68D84-C659-4AFC-9592-3322369F8B30}" sibTransId="{33BDD09C-3520-4C72-85F8-9944C42DA898}"/>
    <dgm:cxn modelId="{333DAF81-8534-4A7A-99AF-6AFF143D2F50}" srcId="{AFECB812-8ADE-4D20-A2B4-904BE7F0E636}" destId="{8A536E3E-BBE4-493F-A8B8-FAC942663AD5}" srcOrd="5" destOrd="0" parTransId="{609A6766-01AF-487E-9AA5-3DD73A0E2EC6}" sibTransId="{46BA831F-8D93-4D0C-9EE1-AED8E0DEF01E}"/>
    <dgm:cxn modelId="{89088286-2BA4-408F-B3FC-F54241D3D811}" type="presOf" srcId="{9E6091A0-146B-45CD-8E93-2C191FDAEE92}" destId="{ADCCD167-3A06-4151-857C-E298094B5E3D}" srcOrd="0" destOrd="0" presId="urn:microsoft.com/office/officeart/2005/8/layout/hList1"/>
    <dgm:cxn modelId="{7134A397-9949-4823-B30D-8EB5155D6922}" srcId="{9E6091A0-146B-45CD-8E93-2C191FDAEE92}" destId="{AFECB812-8ADE-4D20-A2B4-904BE7F0E636}" srcOrd="1" destOrd="0" parTransId="{44611CE3-B152-458A-928B-A9CCE259066C}" sibTransId="{8C89A63F-BB5B-40EF-8EB7-641777E9AC16}"/>
    <dgm:cxn modelId="{C042ED99-B127-40F1-9E45-40C54795E4CB}" srcId="{AFECB812-8ADE-4D20-A2B4-904BE7F0E636}" destId="{2256E403-E869-4194-A477-E07106B38366}" srcOrd="0" destOrd="0" parTransId="{4D2B81DC-F3E9-401B-90AB-A2F86E6DEB49}" sibTransId="{B0A3460F-B5AE-45CA-A1BB-3DECFA889349}"/>
    <dgm:cxn modelId="{AD1607A5-8005-4E64-B1A2-6E56951F7ABC}" srcId="{CEAFD513-DC31-4959-B138-F8D1086C3A48}" destId="{7F8786B9-22CD-47D5-A4F5-25B288D7AC2C}" srcOrd="3" destOrd="0" parTransId="{6816F1B1-B9A2-484E-B9B8-516EB2384D25}" sibTransId="{6A2E53CB-11A3-42BD-B201-06E9B1FE3AEE}"/>
    <dgm:cxn modelId="{321715AF-322F-4599-89DD-DFC57E633AF2}" type="presOf" srcId="{DFE6955F-AD89-4DE7-97F4-999860991EDE}" destId="{28734BDA-2584-4ACA-9EB6-C0F89E15E235}" srcOrd="0" destOrd="3" presId="urn:microsoft.com/office/officeart/2005/8/layout/hList1"/>
    <dgm:cxn modelId="{596D80B6-ADAB-46C9-ADD7-7E3C6F64B199}" srcId="{9E6091A0-146B-45CD-8E93-2C191FDAEE92}" destId="{CEAFD513-DC31-4959-B138-F8D1086C3A48}" srcOrd="0" destOrd="0" parTransId="{C7B01C8F-550A-43A5-93D9-E504E28D9E5C}" sibTransId="{980E575C-2F49-45B1-994F-1F6FED0252D8}"/>
    <dgm:cxn modelId="{2BAAD0C1-7482-43B6-AD03-EAA06047F840}" type="presOf" srcId="{1CA4792E-BD55-4A6A-BF39-4F2C4A61D2AF}" destId="{DDE30F2E-7507-4D4B-9055-D1878B4368A6}" srcOrd="0" destOrd="0" presId="urn:microsoft.com/office/officeart/2005/8/layout/hList1"/>
    <dgm:cxn modelId="{551BE0D1-54F5-4BBE-B917-F68ED0C7D403}" type="presOf" srcId="{65CE6D35-546D-4409-A1DB-AFAE962936CD}" destId="{DDE30F2E-7507-4D4B-9055-D1878B4368A6}" srcOrd="0" destOrd="1" presId="urn:microsoft.com/office/officeart/2005/8/layout/hList1"/>
    <dgm:cxn modelId="{205A15D2-3F26-4B3A-B9AE-DF35CDE4FB74}" type="presOf" srcId="{AE7623CE-2CB3-40F7-BD24-F52F7DE8EBC3}" destId="{28734BDA-2584-4ACA-9EB6-C0F89E15E235}" srcOrd="0" destOrd="6" presId="urn:microsoft.com/office/officeart/2005/8/layout/hList1"/>
    <dgm:cxn modelId="{020016D5-75C4-48A4-95DB-E48BCBA7314A}" srcId="{AFECB812-8ADE-4D20-A2B4-904BE7F0E636}" destId="{BF8E8A00-CDAD-4320-808F-67B16375282F}" srcOrd="4" destOrd="0" parTransId="{FCDFD5F1-1918-4773-BE60-7528922239F4}" sibTransId="{98DE51F2-E518-4FD7-A8F9-ABFAE89038A5}"/>
    <dgm:cxn modelId="{1B1405D6-37F5-431C-B629-39C5D982314F}" type="presOf" srcId="{C3BC0440-BC26-44A7-B5E4-8A650E805B34}" destId="{DDE30F2E-7507-4D4B-9055-D1878B4368A6}" srcOrd="0" destOrd="4" presId="urn:microsoft.com/office/officeart/2005/8/layout/hList1"/>
    <dgm:cxn modelId="{90924EDF-0F8B-4539-819A-C431F62CAFEA}" type="presOf" srcId="{7F8786B9-22CD-47D5-A4F5-25B288D7AC2C}" destId="{DDE30F2E-7507-4D4B-9055-D1878B4368A6}" srcOrd="0" destOrd="3" presId="urn:microsoft.com/office/officeart/2005/8/layout/hList1"/>
    <dgm:cxn modelId="{42DC72E1-F95F-4CE0-BE28-C02517FE9EAC}" type="presOf" srcId="{BF8E8A00-CDAD-4320-808F-67B16375282F}" destId="{28734BDA-2584-4ACA-9EB6-C0F89E15E235}" srcOrd="0" destOrd="4" presId="urn:microsoft.com/office/officeart/2005/8/layout/hList1"/>
    <dgm:cxn modelId="{2BDF18E8-BFB7-4136-9BE8-D722A85B12B4}" srcId="{AFECB812-8ADE-4D20-A2B4-904BE7F0E636}" destId="{13AA66D8-D1B7-4CA4-8696-C50C4772FDB5}" srcOrd="7" destOrd="0" parTransId="{60B57AE1-6981-4393-A39F-113ABDA75A21}" sibTransId="{81E65086-1401-4F83-B231-2D733B8AB857}"/>
    <dgm:cxn modelId="{9ECC28E8-8D77-41E4-B267-23D821D1AB71}" srcId="{CEAFD513-DC31-4959-B138-F8D1086C3A48}" destId="{1CA4792E-BD55-4A6A-BF39-4F2C4A61D2AF}" srcOrd="0" destOrd="0" parTransId="{F9AFB256-D79A-44A3-B365-8DE506E46916}" sibTransId="{C12CE240-3D6A-4485-AE41-1FB1F4E36E4C}"/>
    <dgm:cxn modelId="{B20348EB-C5B3-43C1-AE10-C14647646DE0}" srcId="{AFECB812-8ADE-4D20-A2B4-904BE7F0E636}" destId="{24086A9F-B3B4-4515-8D02-9990CCEB7691}" srcOrd="8" destOrd="0" parTransId="{DD7C8C8A-512B-439C-A0A4-23D98E0CDA14}" sibTransId="{BED14A6F-A3A4-4E0C-B266-1EB4407B2AAC}"/>
    <dgm:cxn modelId="{F5C244EC-0374-44EA-B59A-28F506DB0C8D}" srcId="{CEAFD513-DC31-4959-B138-F8D1086C3A48}" destId="{CE5C14E5-BAC5-42FE-9EA8-9467321FBFCA}" srcOrd="2" destOrd="0" parTransId="{8C0B9FA5-6637-45C2-AFD8-9ADFA008F043}" sibTransId="{52BC7865-873C-4F0B-9AD5-D3371A6B6680}"/>
    <dgm:cxn modelId="{A76882F1-C955-4439-888B-AD79AD5198FF}" type="presOf" srcId="{AFECB812-8ADE-4D20-A2B4-904BE7F0E636}" destId="{4E01075F-0A76-4824-B9E6-66B9DF39FADD}" srcOrd="0" destOrd="0" presId="urn:microsoft.com/office/officeart/2005/8/layout/hList1"/>
    <dgm:cxn modelId="{58A20DFB-13B1-4F88-8CF3-7C9DEACF2D1C}" type="presOf" srcId="{2256E403-E869-4194-A477-E07106B38366}" destId="{28734BDA-2584-4ACA-9EB6-C0F89E15E235}" srcOrd="0" destOrd="0" presId="urn:microsoft.com/office/officeart/2005/8/layout/hList1"/>
    <dgm:cxn modelId="{62A387FD-D902-440C-89AD-144D983ABAE0}" srcId="{CEAFD513-DC31-4959-B138-F8D1086C3A48}" destId="{65CE6D35-546D-4409-A1DB-AFAE962936CD}" srcOrd="1" destOrd="0" parTransId="{A8F65256-E6B0-41C7-A3E8-3D2ADB513CEF}" sibTransId="{DE687793-8E4C-4A3D-8F05-8BB77C1E17FA}"/>
    <dgm:cxn modelId="{4D4619FE-C6CB-4A79-ADE7-C1F96EF6FC80}" srcId="{CEAFD513-DC31-4959-B138-F8D1086C3A48}" destId="{C3BC0440-BC26-44A7-B5E4-8A650E805B34}" srcOrd="4" destOrd="0" parTransId="{A6C2D72C-6439-4141-87A7-DFE444D20F17}" sibTransId="{635AE44A-6A4A-4226-ADB7-61015145C333}"/>
    <dgm:cxn modelId="{900E505E-DFAB-42D4-A037-70D8F2FD5881}" type="presParOf" srcId="{ADCCD167-3A06-4151-857C-E298094B5E3D}" destId="{3BF5510F-BD4C-4BA0-91A0-7020BC1F0BF7}" srcOrd="0" destOrd="0" presId="urn:microsoft.com/office/officeart/2005/8/layout/hList1"/>
    <dgm:cxn modelId="{6CFCA27B-0D8A-4092-B9BD-BD344694396A}" type="presParOf" srcId="{3BF5510F-BD4C-4BA0-91A0-7020BC1F0BF7}" destId="{8407B97E-7165-4911-A13E-0C15A9FD797B}" srcOrd="0" destOrd="0" presId="urn:microsoft.com/office/officeart/2005/8/layout/hList1"/>
    <dgm:cxn modelId="{319CA9CD-EBBB-4F67-8A6C-66D62AA600C4}" type="presParOf" srcId="{3BF5510F-BD4C-4BA0-91A0-7020BC1F0BF7}" destId="{DDE30F2E-7507-4D4B-9055-D1878B4368A6}" srcOrd="1" destOrd="0" presId="urn:microsoft.com/office/officeart/2005/8/layout/hList1"/>
    <dgm:cxn modelId="{CCAF75F1-F137-401B-B258-18CADC03F7DD}" type="presParOf" srcId="{ADCCD167-3A06-4151-857C-E298094B5E3D}" destId="{AE82E36C-AE26-4B55-96F2-C6BF221A111A}" srcOrd="1" destOrd="0" presId="urn:microsoft.com/office/officeart/2005/8/layout/hList1"/>
    <dgm:cxn modelId="{FA87E566-78CC-4D26-9C4F-0F6AD0918CB3}" type="presParOf" srcId="{ADCCD167-3A06-4151-857C-E298094B5E3D}" destId="{89A8E80E-3EB8-44B8-AE90-024AD85F28DF}" srcOrd="2" destOrd="0" presId="urn:microsoft.com/office/officeart/2005/8/layout/hList1"/>
    <dgm:cxn modelId="{5985FA65-5576-42ED-A28A-96B3A50F8CF3}" type="presParOf" srcId="{89A8E80E-3EB8-44B8-AE90-024AD85F28DF}" destId="{4E01075F-0A76-4824-B9E6-66B9DF39FADD}" srcOrd="0" destOrd="0" presId="urn:microsoft.com/office/officeart/2005/8/layout/hList1"/>
    <dgm:cxn modelId="{139F6D8D-0458-4FC9-A034-BB78C9B4D74A}" type="presParOf" srcId="{89A8E80E-3EB8-44B8-AE90-024AD85F28DF}" destId="{28734BDA-2584-4ACA-9EB6-C0F89E15E23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6091A0-146B-45CD-8E93-2C191FDAEE9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lt-LT"/>
        </a:p>
      </dgm:t>
    </dgm:pt>
    <dgm:pt modelId="{CEAFD513-DC31-4959-B138-F8D1086C3A48}">
      <dgm:prSet phldrT="[Text]" custT="1"/>
      <dgm:spPr/>
      <dgm:t>
        <a:bodyPr/>
        <a:lstStyle/>
        <a:p>
          <a:r>
            <a:rPr lang="lt-LT" sz="1800" dirty="0"/>
            <a:t>kai gausi šeima</a:t>
          </a:r>
        </a:p>
      </dgm:t>
    </dgm:pt>
    <dgm:pt modelId="{C7B01C8F-550A-43A5-93D9-E504E28D9E5C}" type="parTrans" cxnId="{596D80B6-ADAB-46C9-ADD7-7E3C6F64B199}">
      <dgm:prSet/>
      <dgm:spPr/>
      <dgm:t>
        <a:bodyPr/>
        <a:lstStyle/>
        <a:p>
          <a:endParaRPr lang="lt-LT"/>
        </a:p>
      </dgm:t>
    </dgm:pt>
    <dgm:pt modelId="{980E575C-2F49-45B1-994F-1F6FED0252D8}" type="sibTrans" cxnId="{596D80B6-ADAB-46C9-ADD7-7E3C6F64B199}">
      <dgm:prSet/>
      <dgm:spPr/>
      <dgm:t>
        <a:bodyPr/>
        <a:lstStyle/>
        <a:p>
          <a:endParaRPr lang="lt-LT"/>
        </a:p>
      </dgm:t>
    </dgm:pt>
    <dgm:pt modelId="{1CA4792E-BD55-4A6A-BF39-4F2C4A61D2AF}">
      <dgm:prSet phldrT="[Text]"/>
      <dgm:spPr/>
      <dgm:t>
        <a:bodyPr/>
        <a:lstStyle/>
        <a:p>
          <a:r>
            <a:rPr lang="lt-LT" sz="1800" dirty="0"/>
            <a:t>* Turi teisę:</a:t>
          </a:r>
        </a:p>
      </dgm:t>
    </dgm:pt>
    <dgm:pt modelId="{F9AFB256-D79A-44A3-B365-8DE506E46916}" type="parTrans" cxnId="{9ECC28E8-8D77-41E4-B267-23D821D1AB71}">
      <dgm:prSet/>
      <dgm:spPr/>
      <dgm:t>
        <a:bodyPr/>
        <a:lstStyle/>
        <a:p>
          <a:endParaRPr lang="lt-LT"/>
        </a:p>
      </dgm:t>
    </dgm:pt>
    <dgm:pt modelId="{C12CE240-3D6A-4485-AE41-1FB1F4E36E4C}" type="sibTrans" cxnId="{9ECC28E8-8D77-41E4-B267-23D821D1AB71}">
      <dgm:prSet/>
      <dgm:spPr/>
      <dgm:t>
        <a:bodyPr/>
        <a:lstStyle/>
        <a:p>
          <a:endParaRPr lang="lt-LT"/>
        </a:p>
      </dgm:t>
    </dgm:pt>
    <dgm:pt modelId="{AFECB812-8ADE-4D20-A2B4-904BE7F0E636}">
      <dgm:prSet phldrT="[Text]" custT="1"/>
      <dgm:spPr/>
      <dgm:t>
        <a:bodyPr/>
        <a:lstStyle/>
        <a:p>
          <a:r>
            <a:rPr lang="lt-LT" sz="1800" dirty="0"/>
            <a:t>kai vaikas su negalia</a:t>
          </a:r>
        </a:p>
      </dgm:t>
    </dgm:pt>
    <dgm:pt modelId="{44611CE3-B152-458A-928B-A9CCE259066C}" type="parTrans" cxnId="{7134A397-9949-4823-B30D-8EB5155D6922}">
      <dgm:prSet/>
      <dgm:spPr/>
      <dgm:t>
        <a:bodyPr/>
        <a:lstStyle/>
        <a:p>
          <a:endParaRPr lang="lt-LT"/>
        </a:p>
      </dgm:t>
    </dgm:pt>
    <dgm:pt modelId="{8C89A63F-BB5B-40EF-8EB7-641777E9AC16}" type="sibTrans" cxnId="{7134A397-9949-4823-B30D-8EB5155D6922}">
      <dgm:prSet/>
      <dgm:spPr/>
      <dgm:t>
        <a:bodyPr/>
        <a:lstStyle/>
        <a:p>
          <a:endParaRPr lang="lt-LT"/>
        </a:p>
      </dgm:t>
    </dgm:pt>
    <dgm:pt modelId="{2256E403-E869-4194-A477-E07106B38366}">
      <dgm:prSet phldrT="[Text]" custT="1"/>
      <dgm:spPr/>
      <dgm:t>
        <a:bodyPr/>
        <a:lstStyle/>
        <a:p>
          <a:r>
            <a:rPr lang="lt-LT" sz="1800" dirty="0"/>
            <a:t>* Turi teisę:</a:t>
          </a:r>
        </a:p>
      </dgm:t>
    </dgm:pt>
    <dgm:pt modelId="{4D2B81DC-F3E9-401B-90AB-A2F86E6DEB49}" type="parTrans" cxnId="{C042ED99-B127-40F1-9E45-40C54795E4CB}">
      <dgm:prSet/>
      <dgm:spPr/>
      <dgm:t>
        <a:bodyPr/>
        <a:lstStyle/>
        <a:p>
          <a:endParaRPr lang="lt-LT"/>
        </a:p>
      </dgm:t>
    </dgm:pt>
    <dgm:pt modelId="{B0A3460F-B5AE-45CA-A1BB-3DECFA889349}" type="sibTrans" cxnId="{C042ED99-B127-40F1-9E45-40C54795E4CB}">
      <dgm:prSet/>
      <dgm:spPr/>
      <dgm:t>
        <a:bodyPr/>
        <a:lstStyle/>
        <a:p>
          <a:endParaRPr lang="lt-LT"/>
        </a:p>
      </dgm:t>
    </dgm:pt>
    <dgm:pt modelId="{C3BC0440-BC26-44A7-B5E4-8A650E805B34}">
      <dgm:prSet/>
      <dgm:spPr/>
      <dgm:t>
        <a:bodyPr/>
        <a:lstStyle/>
        <a:p>
          <a:r>
            <a:rPr lang="lt-LT" sz="1800" dirty="0"/>
            <a:t>* Neturi teisės</a:t>
          </a:r>
        </a:p>
      </dgm:t>
    </dgm:pt>
    <dgm:pt modelId="{A6C2D72C-6439-4141-87A7-DFE444D20F17}" type="parTrans" cxnId="{4D4619FE-C6CB-4A79-ADE7-C1F96EF6FC80}">
      <dgm:prSet/>
      <dgm:spPr/>
      <dgm:t>
        <a:bodyPr/>
        <a:lstStyle/>
        <a:p>
          <a:endParaRPr lang="lt-LT"/>
        </a:p>
      </dgm:t>
    </dgm:pt>
    <dgm:pt modelId="{635AE44A-6A4A-4226-ADB7-61015145C333}" type="sibTrans" cxnId="{4D4619FE-C6CB-4A79-ADE7-C1F96EF6FC80}">
      <dgm:prSet/>
      <dgm:spPr/>
      <dgm:t>
        <a:bodyPr/>
        <a:lstStyle/>
        <a:p>
          <a:endParaRPr lang="lt-LT"/>
        </a:p>
      </dgm:t>
    </dgm:pt>
    <dgm:pt modelId="{DDC4CB2B-ABE3-4B27-945B-6E880FB83C3C}">
      <dgm:prSet/>
      <dgm:spPr/>
      <dgm:t>
        <a:bodyPr/>
        <a:lstStyle/>
        <a:p>
          <a:r>
            <a:rPr lang="lt-LT" sz="1600" dirty="0"/>
            <a:t>* Neturi teisės</a:t>
          </a:r>
        </a:p>
      </dgm:t>
    </dgm:pt>
    <dgm:pt modelId="{60CFBA57-95D1-4CCF-A43B-9EB2E3F5AA5F}" type="parTrans" cxnId="{6AB19599-6DF2-4802-A362-3A13C3AA2AE5}">
      <dgm:prSet/>
      <dgm:spPr/>
      <dgm:t>
        <a:bodyPr/>
        <a:lstStyle/>
        <a:p>
          <a:endParaRPr lang="lt-LT"/>
        </a:p>
      </dgm:t>
    </dgm:pt>
    <dgm:pt modelId="{12904F5B-CBB5-43AD-AAFC-79AC8C601612}" type="sibTrans" cxnId="{6AB19599-6DF2-4802-A362-3A13C3AA2AE5}">
      <dgm:prSet/>
      <dgm:spPr/>
      <dgm:t>
        <a:bodyPr/>
        <a:lstStyle/>
        <a:p>
          <a:endParaRPr lang="lt-LT"/>
        </a:p>
      </dgm:t>
    </dgm:pt>
    <dgm:pt modelId="{E5226D1D-5663-4EC2-AFAE-035BCE585AD5}">
      <dgm:prSet phldrT="[Text]" custT="1"/>
      <dgm:spPr/>
      <dgm:t>
        <a:bodyPr/>
        <a:lstStyle/>
        <a:p>
          <a:r>
            <a:rPr lang="lt-LT" sz="1400" dirty="0"/>
            <a:t>kai yra savų ir teismo sprendimu globojamų</a:t>
          </a:r>
        </a:p>
      </dgm:t>
    </dgm:pt>
    <dgm:pt modelId="{5AB4CDA6-CA9B-4E28-AAB5-85F7BB4A1A25}" type="parTrans" cxnId="{6A0D9AE8-3363-4DBD-8FB8-5C5A6024C87A}">
      <dgm:prSet/>
      <dgm:spPr/>
      <dgm:t>
        <a:bodyPr/>
        <a:lstStyle/>
        <a:p>
          <a:endParaRPr lang="lt-LT"/>
        </a:p>
      </dgm:t>
    </dgm:pt>
    <dgm:pt modelId="{6CDDEFB0-E9B0-415C-8E53-068B8275A178}" type="sibTrans" cxnId="{6A0D9AE8-3363-4DBD-8FB8-5C5A6024C87A}">
      <dgm:prSet/>
      <dgm:spPr/>
      <dgm:t>
        <a:bodyPr/>
        <a:lstStyle/>
        <a:p>
          <a:endParaRPr lang="lt-LT"/>
        </a:p>
      </dgm:t>
    </dgm:pt>
    <dgm:pt modelId="{E076D98A-8288-4623-8C37-D09BE33E0569}">
      <dgm:prSet phldrT="[Text]" custT="1"/>
      <dgm:spPr/>
      <dgm:t>
        <a:bodyPr/>
        <a:lstStyle/>
        <a:p>
          <a:r>
            <a:rPr lang="lt-LT" sz="1400" dirty="0"/>
            <a:t>vienas iš vaikų mokosi ar studijuoja užsienyje. </a:t>
          </a:r>
        </a:p>
      </dgm:t>
    </dgm:pt>
    <dgm:pt modelId="{B2566AF6-C580-4C56-980A-1ED5115AF8DF}" type="parTrans" cxnId="{8A6C72DD-56D3-42E1-9CBF-D957839ED7BE}">
      <dgm:prSet/>
      <dgm:spPr/>
      <dgm:t>
        <a:bodyPr/>
        <a:lstStyle/>
        <a:p>
          <a:endParaRPr lang="lt-LT"/>
        </a:p>
      </dgm:t>
    </dgm:pt>
    <dgm:pt modelId="{1CB96D19-FC21-4543-AF49-EDBFBEADAEF9}" type="sibTrans" cxnId="{8A6C72DD-56D3-42E1-9CBF-D957839ED7BE}">
      <dgm:prSet/>
      <dgm:spPr/>
      <dgm:t>
        <a:bodyPr/>
        <a:lstStyle/>
        <a:p>
          <a:endParaRPr lang="lt-LT"/>
        </a:p>
      </dgm:t>
    </dgm:pt>
    <dgm:pt modelId="{2E8FBF05-3777-464D-9F8A-17EB3B7BB5F2}">
      <dgm:prSet phldrT="[Text]" custT="1"/>
      <dgm:spPr/>
      <dgm:t>
        <a:bodyPr/>
        <a:lstStyle/>
        <a:p>
          <a:r>
            <a:rPr lang="lt-LT" sz="1400" dirty="0"/>
            <a:t>kai šeimoje vaikai – ne tų pačių tėvų ar motinų.</a:t>
          </a:r>
        </a:p>
      </dgm:t>
    </dgm:pt>
    <dgm:pt modelId="{C4258EC6-995F-48A6-86EC-C270691D5675}" type="sibTrans" cxnId="{32D261D3-60CC-4292-8C2A-926AC05CC632}">
      <dgm:prSet/>
      <dgm:spPr/>
      <dgm:t>
        <a:bodyPr/>
        <a:lstStyle/>
        <a:p>
          <a:endParaRPr lang="lt-LT"/>
        </a:p>
      </dgm:t>
    </dgm:pt>
    <dgm:pt modelId="{D23F22C9-2985-4B4A-BDFC-402AB481BF1D}" type="parTrans" cxnId="{32D261D3-60CC-4292-8C2A-926AC05CC632}">
      <dgm:prSet/>
      <dgm:spPr/>
      <dgm:t>
        <a:bodyPr/>
        <a:lstStyle/>
        <a:p>
          <a:endParaRPr lang="lt-LT"/>
        </a:p>
      </dgm:t>
    </dgm:pt>
    <dgm:pt modelId="{27873080-AF5D-4DF4-9F7D-2CFF5931BDA7}">
      <dgm:prSet custT="1"/>
      <dgm:spPr/>
      <dgm:t>
        <a:bodyPr/>
        <a:lstStyle/>
        <a:p>
          <a:r>
            <a:rPr lang="fi-FI" sz="1400" dirty="0"/>
            <a:t>šeima augina 2 vaikus, o vienam vaikui iš vyras moka alimentus, t.y jis turi 3 vaikus</a:t>
          </a:r>
          <a:endParaRPr lang="lt-LT" sz="1400" dirty="0"/>
        </a:p>
      </dgm:t>
    </dgm:pt>
    <dgm:pt modelId="{0FCDCFD9-B908-4148-959D-EE455AB3815E}" type="parTrans" cxnId="{30368EAA-ABFA-47F2-B5FA-8DE859E5CE51}">
      <dgm:prSet/>
      <dgm:spPr/>
      <dgm:t>
        <a:bodyPr/>
        <a:lstStyle/>
        <a:p>
          <a:endParaRPr lang="lt-LT"/>
        </a:p>
      </dgm:t>
    </dgm:pt>
    <dgm:pt modelId="{78F200A1-F004-448B-90E3-E75DF3850A95}" type="sibTrans" cxnId="{30368EAA-ABFA-47F2-B5FA-8DE859E5CE51}">
      <dgm:prSet/>
      <dgm:spPr/>
      <dgm:t>
        <a:bodyPr/>
        <a:lstStyle/>
        <a:p>
          <a:endParaRPr lang="lt-LT"/>
        </a:p>
      </dgm:t>
    </dgm:pt>
    <dgm:pt modelId="{F4AD4748-C9E3-4A9C-963E-527DAF3CC49E}">
      <dgm:prSet custT="1"/>
      <dgm:spPr/>
      <dgm:t>
        <a:bodyPr/>
        <a:lstStyle/>
        <a:p>
          <a:endParaRPr lang="lt-LT" sz="1400" dirty="0"/>
        </a:p>
      </dgm:t>
    </dgm:pt>
    <dgm:pt modelId="{409BDD60-8B8D-4C6B-91CB-16E95168AFB9}" type="parTrans" cxnId="{DA604E79-FF5E-4DC7-AD7F-652A956D0FAF}">
      <dgm:prSet/>
      <dgm:spPr/>
      <dgm:t>
        <a:bodyPr/>
        <a:lstStyle/>
        <a:p>
          <a:endParaRPr lang="lt-LT"/>
        </a:p>
      </dgm:t>
    </dgm:pt>
    <dgm:pt modelId="{5A01C866-6367-40DA-B816-04F8041178C6}" type="sibTrans" cxnId="{DA604E79-FF5E-4DC7-AD7F-652A956D0FAF}">
      <dgm:prSet/>
      <dgm:spPr/>
      <dgm:t>
        <a:bodyPr/>
        <a:lstStyle/>
        <a:p>
          <a:endParaRPr lang="lt-LT"/>
        </a:p>
      </dgm:t>
    </dgm:pt>
    <dgm:pt modelId="{BDDC3E19-DB36-4B05-BF4D-DA451AEF0828}">
      <dgm:prSet phldrT="[Text]" custT="1"/>
      <dgm:spPr/>
      <dgm:t>
        <a:bodyPr/>
        <a:lstStyle/>
        <a:p>
          <a:r>
            <a:rPr lang="lt-LT" sz="1400" dirty="0"/>
            <a:t>kai išmoka neįgaliam vaikui neskiriama, nes (ES reglamentai) išmokos mokamos kitoje valstybėje.</a:t>
          </a:r>
        </a:p>
      </dgm:t>
    </dgm:pt>
    <dgm:pt modelId="{1DBEE19D-29A7-4435-B16D-82E423C5FF65}" type="parTrans" cxnId="{6656FEAA-EF2E-4494-9D93-713517A71C05}">
      <dgm:prSet/>
      <dgm:spPr/>
      <dgm:t>
        <a:bodyPr/>
        <a:lstStyle/>
        <a:p>
          <a:endParaRPr lang="lt-LT"/>
        </a:p>
      </dgm:t>
    </dgm:pt>
    <dgm:pt modelId="{CDDBDAA1-CA75-485D-9200-420A6B97973A}" type="sibTrans" cxnId="{6656FEAA-EF2E-4494-9D93-713517A71C05}">
      <dgm:prSet/>
      <dgm:spPr/>
      <dgm:t>
        <a:bodyPr/>
        <a:lstStyle/>
        <a:p>
          <a:endParaRPr lang="lt-LT"/>
        </a:p>
      </dgm:t>
    </dgm:pt>
    <dgm:pt modelId="{B208F638-84B2-4403-9CC5-82AA98137F6E}">
      <dgm:prSet phldrT="[Text]" custT="1"/>
      <dgm:spPr/>
      <dgm:t>
        <a:bodyPr/>
        <a:lstStyle/>
        <a:p>
          <a:r>
            <a:rPr lang="lt-LT" sz="1400" dirty="0"/>
            <a:t>slaugantiems suaugusį vaiką tėvams kai kartu gyvena suaugęs asmuo, kurio darbingumo lygis mažesnis nei 55  proc.</a:t>
          </a:r>
        </a:p>
      </dgm:t>
    </dgm:pt>
    <dgm:pt modelId="{7D00F91D-D443-4BE3-97B5-1A0022B06606}" type="parTrans" cxnId="{66A3A688-DF91-41EA-BCCC-9B18CE4A75D9}">
      <dgm:prSet/>
      <dgm:spPr/>
      <dgm:t>
        <a:bodyPr/>
        <a:lstStyle/>
        <a:p>
          <a:endParaRPr lang="lt-LT"/>
        </a:p>
      </dgm:t>
    </dgm:pt>
    <dgm:pt modelId="{E33C99D3-5BC8-45D2-9DEE-D79245F62257}" type="sibTrans" cxnId="{66A3A688-DF91-41EA-BCCC-9B18CE4A75D9}">
      <dgm:prSet/>
      <dgm:spPr/>
      <dgm:t>
        <a:bodyPr/>
        <a:lstStyle/>
        <a:p>
          <a:endParaRPr lang="lt-LT"/>
        </a:p>
      </dgm:t>
    </dgm:pt>
    <dgm:pt modelId="{A51FCE9A-BFD1-41E0-B0DF-002D7C37B0E1}">
      <dgm:prSet custT="1"/>
      <dgm:spPr/>
      <dgm:t>
        <a:bodyPr/>
        <a:lstStyle/>
        <a:p>
          <a:r>
            <a:rPr lang="lt-LT" sz="1400" dirty="0"/>
            <a:t>kai neįgalų asmenį prižiūri brolis, sesuo, žmona, vyras ar kiti giminaičiai</a:t>
          </a:r>
        </a:p>
      </dgm:t>
    </dgm:pt>
    <dgm:pt modelId="{5D9EFE8A-474E-43AF-8CFC-96B877BA30DF}" type="parTrans" cxnId="{DBFAE2AF-6E3C-48C3-85C4-5BFE33DB1D09}">
      <dgm:prSet/>
      <dgm:spPr/>
      <dgm:t>
        <a:bodyPr/>
        <a:lstStyle/>
        <a:p>
          <a:endParaRPr lang="lt-LT"/>
        </a:p>
      </dgm:t>
    </dgm:pt>
    <dgm:pt modelId="{E4614087-437C-4800-9C47-7D42E467EDF0}" type="sibTrans" cxnId="{DBFAE2AF-6E3C-48C3-85C4-5BFE33DB1D09}">
      <dgm:prSet/>
      <dgm:spPr/>
      <dgm:t>
        <a:bodyPr/>
        <a:lstStyle/>
        <a:p>
          <a:endParaRPr lang="lt-LT"/>
        </a:p>
      </dgm:t>
    </dgm:pt>
    <dgm:pt modelId="{ECA31EBA-184D-43A4-9C85-E0B5C48701EF}">
      <dgm:prSet custT="1"/>
      <dgm:spPr/>
      <dgm:t>
        <a:bodyPr/>
        <a:lstStyle/>
        <a:p>
          <a:endParaRPr lang="lt-LT" sz="1400" dirty="0"/>
        </a:p>
      </dgm:t>
    </dgm:pt>
    <dgm:pt modelId="{6C82EDF4-A610-4638-91AF-8DA01818DE7D}" type="parTrans" cxnId="{BA6EF5B6-95D9-4EA5-9B59-132B945E9C7C}">
      <dgm:prSet/>
      <dgm:spPr/>
      <dgm:t>
        <a:bodyPr/>
        <a:lstStyle/>
        <a:p>
          <a:endParaRPr lang="lt-LT"/>
        </a:p>
      </dgm:t>
    </dgm:pt>
    <dgm:pt modelId="{81521E66-C680-4875-A932-BC4B73279BF9}" type="sibTrans" cxnId="{BA6EF5B6-95D9-4EA5-9B59-132B945E9C7C}">
      <dgm:prSet/>
      <dgm:spPr/>
      <dgm:t>
        <a:bodyPr/>
        <a:lstStyle/>
        <a:p>
          <a:endParaRPr lang="lt-LT"/>
        </a:p>
      </dgm:t>
    </dgm:pt>
    <dgm:pt modelId="{1B67F334-B202-4FAA-A8C3-9D4839EA53D6}">
      <dgm:prSet custT="1"/>
      <dgm:spPr/>
      <dgm:t>
        <a:bodyPr/>
        <a:lstStyle/>
        <a:p>
          <a:r>
            <a:rPr lang="lt-LT" sz="1400" dirty="0"/>
            <a:t>budintis globotojas nėra vaiko atstovas pagal įstatymą, taip pat, jis ne globoja, o prižiūri vaikus (gauna atlygį)</a:t>
          </a:r>
        </a:p>
      </dgm:t>
    </dgm:pt>
    <dgm:pt modelId="{726184BB-9D48-4762-9C87-602705897A0E}" type="parTrans" cxnId="{70E6A377-CC6D-4A72-8F09-D2A8D6317EEF}">
      <dgm:prSet/>
      <dgm:spPr/>
      <dgm:t>
        <a:bodyPr/>
        <a:lstStyle/>
        <a:p>
          <a:endParaRPr lang="lt-LT"/>
        </a:p>
      </dgm:t>
    </dgm:pt>
    <dgm:pt modelId="{CE117C03-FE95-4CE1-9642-D1DBAF690321}" type="sibTrans" cxnId="{70E6A377-CC6D-4A72-8F09-D2A8D6317EEF}">
      <dgm:prSet/>
      <dgm:spPr/>
      <dgm:t>
        <a:bodyPr/>
        <a:lstStyle/>
        <a:p>
          <a:endParaRPr lang="lt-LT"/>
        </a:p>
      </dgm:t>
    </dgm:pt>
    <dgm:pt modelId="{C4AB345E-E4F1-4B79-AD50-3230365B2FD2}">
      <dgm:prSet phldrT="[Text]" custT="1"/>
      <dgm:spPr/>
      <dgm:t>
        <a:bodyPr/>
        <a:lstStyle/>
        <a:p>
          <a:endParaRPr lang="lt-LT" sz="1400" dirty="0"/>
        </a:p>
      </dgm:t>
    </dgm:pt>
    <dgm:pt modelId="{573C30EA-E9F7-4EA5-AD6B-36965FF6B145}" type="parTrans" cxnId="{5F0396A4-8B37-4583-A88D-D12082BCC313}">
      <dgm:prSet/>
      <dgm:spPr/>
      <dgm:t>
        <a:bodyPr/>
        <a:lstStyle/>
        <a:p>
          <a:endParaRPr lang="lt-LT"/>
        </a:p>
      </dgm:t>
    </dgm:pt>
    <dgm:pt modelId="{63692317-6698-4360-B1C9-603635B258B1}" type="sibTrans" cxnId="{5F0396A4-8B37-4583-A88D-D12082BCC313}">
      <dgm:prSet/>
      <dgm:spPr/>
      <dgm:t>
        <a:bodyPr/>
        <a:lstStyle/>
        <a:p>
          <a:endParaRPr lang="lt-LT"/>
        </a:p>
      </dgm:t>
    </dgm:pt>
    <dgm:pt modelId="{28BA399C-831B-43A8-B7CD-233448862A15}">
      <dgm:prSet custT="1"/>
      <dgm:spPr/>
      <dgm:t>
        <a:bodyPr/>
        <a:lstStyle/>
        <a:p>
          <a:endParaRPr lang="lt-LT" sz="1400" dirty="0"/>
        </a:p>
      </dgm:t>
    </dgm:pt>
    <dgm:pt modelId="{CD6B6A4F-C36F-48D2-98D4-D7E6290E8EFF}" type="parTrans" cxnId="{B327F812-624F-4234-8ACE-4B6169BB704F}">
      <dgm:prSet/>
      <dgm:spPr/>
      <dgm:t>
        <a:bodyPr/>
        <a:lstStyle/>
        <a:p>
          <a:endParaRPr lang="lt-LT"/>
        </a:p>
      </dgm:t>
    </dgm:pt>
    <dgm:pt modelId="{70F6CE9E-3CFE-46A1-8D59-2336537FA42D}" type="sibTrans" cxnId="{B327F812-624F-4234-8ACE-4B6169BB704F}">
      <dgm:prSet/>
      <dgm:spPr/>
      <dgm:t>
        <a:bodyPr/>
        <a:lstStyle/>
        <a:p>
          <a:endParaRPr lang="lt-LT"/>
        </a:p>
      </dgm:t>
    </dgm:pt>
    <dgm:pt modelId="{6C06AA2F-E9A9-4E98-ABD5-149B68131D11}">
      <dgm:prSet custT="1"/>
      <dgm:spPr/>
      <dgm:t>
        <a:bodyPr/>
        <a:lstStyle/>
        <a:p>
          <a:r>
            <a:rPr lang="lt-LT" sz="1400" dirty="0"/>
            <a:t>Kai nedarbingumo lygis mažesnis nei nustatyta, bet nėra slaugos (priežiūros) poreikio</a:t>
          </a:r>
        </a:p>
      </dgm:t>
    </dgm:pt>
    <dgm:pt modelId="{1779E1CE-DD95-4E7E-A5AA-656E26C3B961}" type="parTrans" cxnId="{D86D25AA-290D-40F0-9790-B8DBDDE2B74F}">
      <dgm:prSet/>
      <dgm:spPr/>
      <dgm:t>
        <a:bodyPr/>
        <a:lstStyle/>
        <a:p>
          <a:endParaRPr lang="lt-LT"/>
        </a:p>
      </dgm:t>
    </dgm:pt>
    <dgm:pt modelId="{84F620AC-FBE2-4F8E-9F47-75A87C264BEF}" type="sibTrans" cxnId="{D86D25AA-290D-40F0-9790-B8DBDDE2B74F}">
      <dgm:prSet/>
      <dgm:spPr/>
      <dgm:t>
        <a:bodyPr/>
        <a:lstStyle/>
        <a:p>
          <a:endParaRPr lang="lt-LT"/>
        </a:p>
      </dgm:t>
    </dgm:pt>
    <dgm:pt modelId="{ADCCD167-3A06-4151-857C-E298094B5E3D}" type="pres">
      <dgm:prSet presAssocID="{9E6091A0-146B-45CD-8E93-2C191FDAEE92}" presName="Name0" presStyleCnt="0">
        <dgm:presLayoutVars>
          <dgm:dir/>
          <dgm:animLvl val="lvl"/>
          <dgm:resizeHandles val="exact"/>
        </dgm:presLayoutVars>
      </dgm:prSet>
      <dgm:spPr/>
    </dgm:pt>
    <dgm:pt modelId="{3BF5510F-BD4C-4BA0-91A0-7020BC1F0BF7}" type="pres">
      <dgm:prSet presAssocID="{CEAFD513-DC31-4959-B138-F8D1086C3A48}" presName="composite" presStyleCnt="0"/>
      <dgm:spPr/>
    </dgm:pt>
    <dgm:pt modelId="{8407B97E-7165-4911-A13E-0C15A9FD797B}" type="pres">
      <dgm:prSet presAssocID="{CEAFD513-DC31-4959-B138-F8D1086C3A48}" presName="parTx" presStyleLbl="alignNode1" presStyleIdx="0" presStyleCnt="2">
        <dgm:presLayoutVars>
          <dgm:chMax val="0"/>
          <dgm:chPref val="0"/>
          <dgm:bulletEnabled val="1"/>
        </dgm:presLayoutVars>
      </dgm:prSet>
      <dgm:spPr/>
    </dgm:pt>
    <dgm:pt modelId="{DDE30F2E-7507-4D4B-9055-D1878B4368A6}" type="pres">
      <dgm:prSet presAssocID="{CEAFD513-DC31-4959-B138-F8D1086C3A48}" presName="desTx" presStyleLbl="alignAccFollowNode1" presStyleIdx="0" presStyleCnt="2" custLinFactNeighborX="268" custLinFactNeighborY="-49">
        <dgm:presLayoutVars>
          <dgm:bulletEnabled val="1"/>
        </dgm:presLayoutVars>
      </dgm:prSet>
      <dgm:spPr/>
    </dgm:pt>
    <dgm:pt modelId="{AE82E36C-AE26-4B55-96F2-C6BF221A111A}" type="pres">
      <dgm:prSet presAssocID="{980E575C-2F49-45B1-994F-1F6FED0252D8}" presName="space" presStyleCnt="0"/>
      <dgm:spPr/>
    </dgm:pt>
    <dgm:pt modelId="{89A8E80E-3EB8-44B8-AE90-024AD85F28DF}" type="pres">
      <dgm:prSet presAssocID="{AFECB812-8ADE-4D20-A2B4-904BE7F0E636}" presName="composite" presStyleCnt="0"/>
      <dgm:spPr/>
    </dgm:pt>
    <dgm:pt modelId="{4E01075F-0A76-4824-B9E6-66B9DF39FADD}" type="pres">
      <dgm:prSet presAssocID="{AFECB812-8ADE-4D20-A2B4-904BE7F0E636}" presName="parTx" presStyleLbl="alignNode1" presStyleIdx="1" presStyleCnt="2" custScaleY="101000">
        <dgm:presLayoutVars>
          <dgm:chMax val="0"/>
          <dgm:chPref val="0"/>
          <dgm:bulletEnabled val="1"/>
        </dgm:presLayoutVars>
      </dgm:prSet>
      <dgm:spPr/>
    </dgm:pt>
    <dgm:pt modelId="{28734BDA-2584-4ACA-9EB6-C0F89E15E235}" type="pres">
      <dgm:prSet presAssocID="{AFECB812-8ADE-4D20-A2B4-904BE7F0E636}" presName="desTx" presStyleLbl="alignAccFollowNode1" presStyleIdx="1" presStyleCnt="2">
        <dgm:presLayoutVars>
          <dgm:bulletEnabled val="1"/>
        </dgm:presLayoutVars>
      </dgm:prSet>
      <dgm:spPr/>
    </dgm:pt>
  </dgm:ptLst>
  <dgm:cxnLst>
    <dgm:cxn modelId="{B0D0DB00-32AE-45B1-B3E6-031EFD0E74CF}" type="presOf" srcId="{2E8FBF05-3777-464D-9F8A-17EB3B7BB5F2}" destId="{DDE30F2E-7507-4D4B-9055-D1878B4368A6}" srcOrd="0" destOrd="1" presId="urn:microsoft.com/office/officeart/2005/8/layout/hList1"/>
    <dgm:cxn modelId="{A700FE0D-E033-4349-949F-98CD4A47CC01}" type="presOf" srcId="{9E6091A0-146B-45CD-8E93-2C191FDAEE92}" destId="{ADCCD167-3A06-4151-857C-E298094B5E3D}" srcOrd="0" destOrd="0" presId="urn:microsoft.com/office/officeart/2005/8/layout/hList1"/>
    <dgm:cxn modelId="{B327F812-624F-4234-8ACE-4B6169BB704F}" srcId="{AFECB812-8ADE-4D20-A2B4-904BE7F0E636}" destId="{28BA399C-831B-43A8-B7CD-233448862A15}" srcOrd="6" destOrd="0" parTransId="{CD6B6A4F-C36F-48D2-98D4-D7E6290E8EFF}" sibTransId="{70F6CE9E-3CFE-46A1-8D59-2336537FA42D}"/>
    <dgm:cxn modelId="{09552414-A7C9-4EA4-B560-D0E1ED76AAF4}" type="presOf" srcId="{CEAFD513-DC31-4959-B138-F8D1086C3A48}" destId="{8407B97E-7165-4911-A13E-0C15A9FD797B}" srcOrd="0" destOrd="0" presId="urn:microsoft.com/office/officeart/2005/8/layout/hList1"/>
    <dgm:cxn modelId="{A6CF1722-06F8-4A47-A162-A595A1DCAFF1}" type="presOf" srcId="{BDDC3E19-DB36-4B05-BF4D-DA451AEF0828}" destId="{28734BDA-2584-4ACA-9EB6-C0F89E15E235}" srcOrd="0" destOrd="2" presId="urn:microsoft.com/office/officeart/2005/8/layout/hList1"/>
    <dgm:cxn modelId="{2A1A8326-D59F-4C5B-B6EC-FD3AB9223BAA}" type="presOf" srcId="{1B67F334-B202-4FAA-A8C3-9D4839EA53D6}" destId="{DDE30F2E-7507-4D4B-9055-D1878B4368A6}" srcOrd="0" destOrd="7" presId="urn:microsoft.com/office/officeart/2005/8/layout/hList1"/>
    <dgm:cxn modelId="{B4026728-6A47-4A8B-AE6C-3BC6BD3B328F}" type="presOf" srcId="{6C06AA2F-E9A9-4E98-ABD5-149B68131D11}" destId="{28734BDA-2584-4ACA-9EB6-C0F89E15E235}" srcOrd="0" destOrd="4" presId="urn:microsoft.com/office/officeart/2005/8/layout/hList1"/>
    <dgm:cxn modelId="{9BF4C135-F706-4801-B6F5-269A4A356FFF}" type="presOf" srcId="{C4AB345E-E4F1-4B79-AD50-3230365B2FD2}" destId="{DDE30F2E-7507-4D4B-9055-D1878B4368A6}" srcOrd="0" destOrd="4" presId="urn:microsoft.com/office/officeart/2005/8/layout/hList1"/>
    <dgm:cxn modelId="{1107C63A-9861-4038-9F2B-F9F0B4A2AB09}" type="presOf" srcId="{C3BC0440-BC26-44A7-B5E4-8A650E805B34}" destId="{DDE30F2E-7507-4D4B-9055-D1878B4368A6}" srcOrd="0" destOrd="5" presId="urn:microsoft.com/office/officeart/2005/8/layout/hList1"/>
    <dgm:cxn modelId="{22557363-A540-437A-B6A3-A3DBC0E952E1}" type="presOf" srcId="{F4AD4748-C9E3-4A9C-963E-527DAF3CC49E}" destId="{DDE30F2E-7507-4D4B-9055-D1878B4368A6}" srcOrd="0" destOrd="8" presId="urn:microsoft.com/office/officeart/2005/8/layout/hList1"/>
    <dgm:cxn modelId="{E3D33C4D-51C5-4E9A-90E5-76828101626A}" type="presOf" srcId="{ECA31EBA-184D-43A4-9C85-E0B5C48701EF}" destId="{28734BDA-2584-4ACA-9EB6-C0F89E15E235}" srcOrd="0" destOrd="7" presId="urn:microsoft.com/office/officeart/2005/8/layout/hList1"/>
    <dgm:cxn modelId="{70E6A377-CC6D-4A72-8F09-D2A8D6317EEF}" srcId="{CEAFD513-DC31-4959-B138-F8D1086C3A48}" destId="{1B67F334-B202-4FAA-A8C3-9D4839EA53D6}" srcOrd="7" destOrd="0" parTransId="{726184BB-9D48-4762-9C87-602705897A0E}" sibTransId="{CE117C03-FE95-4CE1-9642-D1DBAF690321}"/>
    <dgm:cxn modelId="{DA604E79-FF5E-4DC7-AD7F-652A956D0FAF}" srcId="{CEAFD513-DC31-4959-B138-F8D1086C3A48}" destId="{F4AD4748-C9E3-4A9C-963E-527DAF3CC49E}" srcOrd="8" destOrd="0" parTransId="{409BDD60-8B8D-4C6B-91CB-16E95168AFB9}" sibTransId="{5A01C866-6367-40DA-B816-04F8041178C6}"/>
    <dgm:cxn modelId="{C5DFD086-2DDC-48BC-AABA-7C517C04D605}" type="presOf" srcId="{28BA399C-831B-43A8-B7CD-233448862A15}" destId="{28734BDA-2584-4ACA-9EB6-C0F89E15E235}" srcOrd="0" destOrd="6" presId="urn:microsoft.com/office/officeart/2005/8/layout/hList1"/>
    <dgm:cxn modelId="{66A3A688-DF91-41EA-BCCC-9B18CE4A75D9}" srcId="{AFECB812-8ADE-4D20-A2B4-904BE7F0E636}" destId="{B208F638-84B2-4403-9CC5-82AA98137F6E}" srcOrd="1" destOrd="0" parTransId="{7D00F91D-D443-4BE3-97B5-1A0022B06606}" sibTransId="{E33C99D3-5BC8-45D2-9DEE-D79245F62257}"/>
    <dgm:cxn modelId="{00C8C888-24ED-43A6-A120-025A2468E635}" type="presOf" srcId="{E5226D1D-5663-4EC2-AFAE-035BCE585AD5}" destId="{DDE30F2E-7507-4D4B-9055-D1878B4368A6}" srcOrd="0" destOrd="2" presId="urn:microsoft.com/office/officeart/2005/8/layout/hList1"/>
    <dgm:cxn modelId="{21255F93-0EB5-4D02-89E0-6BEEEE40F685}" type="presOf" srcId="{1CA4792E-BD55-4A6A-BF39-4F2C4A61D2AF}" destId="{DDE30F2E-7507-4D4B-9055-D1878B4368A6}" srcOrd="0" destOrd="0" presId="urn:microsoft.com/office/officeart/2005/8/layout/hList1"/>
    <dgm:cxn modelId="{C8D2F195-FCEE-4FBE-91DE-5AF92711638F}" type="presOf" srcId="{AFECB812-8ADE-4D20-A2B4-904BE7F0E636}" destId="{4E01075F-0A76-4824-B9E6-66B9DF39FADD}" srcOrd="0" destOrd="0" presId="urn:microsoft.com/office/officeart/2005/8/layout/hList1"/>
    <dgm:cxn modelId="{7134A397-9949-4823-B30D-8EB5155D6922}" srcId="{9E6091A0-146B-45CD-8E93-2C191FDAEE92}" destId="{AFECB812-8ADE-4D20-A2B4-904BE7F0E636}" srcOrd="1" destOrd="0" parTransId="{44611CE3-B152-458A-928B-A9CCE259066C}" sibTransId="{8C89A63F-BB5B-40EF-8EB7-641777E9AC16}"/>
    <dgm:cxn modelId="{6AB19599-6DF2-4802-A362-3A13C3AA2AE5}" srcId="{AFECB812-8ADE-4D20-A2B4-904BE7F0E636}" destId="{DDC4CB2B-ABE3-4B27-945B-6E880FB83C3C}" srcOrd="3" destOrd="0" parTransId="{60CFBA57-95D1-4CCF-A43B-9EB2E3F5AA5F}" sibTransId="{12904F5B-CBB5-43AD-AAFC-79AC8C601612}"/>
    <dgm:cxn modelId="{C042ED99-B127-40F1-9E45-40C54795E4CB}" srcId="{AFECB812-8ADE-4D20-A2B4-904BE7F0E636}" destId="{2256E403-E869-4194-A477-E07106B38366}" srcOrd="0" destOrd="0" parTransId="{4D2B81DC-F3E9-401B-90AB-A2F86E6DEB49}" sibTransId="{B0A3460F-B5AE-45CA-A1BB-3DECFA889349}"/>
    <dgm:cxn modelId="{EF97099B-4456-4298-AC19-1AD3D28CB58D}" type="presOf" srcId="{2256E403-E869-4194-A477-E07106B38366}" destId="{28734BDA-2584-4ACA-9EB6-C0F89E15E235}" srcOrd="0" destOrd="0" presId="urn:microsoft.com/office/officeart/2005/8/layout/hList1"/>
    <dgm:cxn modelId="{4CC357A2-8013-4BE0-A55C-188B710499BD}" type="presOf" srcId="{27873080-AF5D-4DF4-9F7D-2CFF5931BDA7}" destId="{DDE30F2E-7507-4D4B-9055-D1878B4368A6}" srcOrd="0" destOrd="6" presId="urn:microsoft.com/office/officeart/2005/8/layout/hList1"/>
    <dgm:cxn modelId="{5F0396A4-8B37-4583-A88D-D12082BCC313}" srcId="{CEAFD513-DC31-4959-B138-F8D1086C3A48}" destId="{C4AB345E-E4F1-4B79-AD50-3230365B2FD2}" srcOrd="4" destOrd="0" parTransId="{573C30EA-E9F7-4EA5-AD6B-36965FF6B145}" sibTransId="{63692317-6698-4360-B1C9-603635B258B1}"/>
    <dgm:cxn modelId="{D86D25AA-290D-40F0-9790-B8DBDDE2B74F}" srcId="{AFECB812-8ADE-4D20-A2B4-904BE7F0E636}" destId="{6C06AA2F-E9A9-4E98-ABD5-149B68131D11}" srcOrd="4" destOrd="0" parTransId="{1779E1CE-DD95-4E7E-A5AA-656E26C3B961}" sibTransId="{84F620AC-FBE2-4F8E-9F47-75A87C264BEF}"/>
    <dgm:cxn modelId="{30368EAA-ABFA-47F2-B5FA-8DE859E5CE51}" srcId="{CEAFD513-DC31-4959-B138-F8D1086C3A48}" destId="{27873080-AF5D-4DF4-9F7D-2CFF5931BDA7}" srcOrd="6" destOrd="0" parTransId="{0FCDCFD9-B908-4148-959D-EE455AB3815E}" sibTransId="{78F200A1-F004-448B-90E3-E75DF3850A95}"/>
    <dgm:cxn modelId="{6656FEAA-EF2E-4494-9D93-713517A71C05}" srcId="{AFECB812-8ADE-4D20-A2B4-904BE7F0E636}" destId="{BDDC3E19-DB36-4B05-BF4D-DA451AEF0828}" srcOrd="2" destOrd="0" parTransId="{1DBEE19D-29A7-4435-B16D-82E423C5FF65}" sibTransId="{CDDBDAA1-CA75-485D-9200-420A6B97973A}"/>
    <dgm:cxn modelId="{DBFAE2AF-6E3C-48C3-85C4-5BFE33DB1D09}" srcId="{AFECB812-8ADE-4D20-A2B4-904BE7F0E636}" destId="{A51FCE9A-BFD1-41E0-B0DF-002D7C37B0E1}" srcOrd="5" destOrd="0" parTransId="{5D9EFE8A-474E-43AF-8CFC-96B877BA30DF}" sibTransId="{E4614087-437C-4800-9C47-7D42E467EDF0}"/>
    <dgm:cxn modelId="{E90E5BB0-92A9-4501-A913-9B985DD5D41A}" type="presOf" srcId="{E076D98A-8288-4623-8C37-D09BE33E0569}" destId="{DDE30F2E-7507-4D4B-9055-D1878B4368A6}" srcOrd="0" destOrd="3" presId="urn:microsoft.com/office/officeart/2005/8/layout/hList1"/>
    <dgm:cxn modelId="{38C9C2B5-4C18-4CF2-8674-1699989AEEF1}" type="presOf" srcId="{A51FCE9A-BFD1-41E0-B0DF-002D7C37B0E1}" destId="{28734BDA-2584-4ACA-9EB6-C0F89E15E235}" srcOrd="0" destOrd="5" presId="urn:microsoft.com/office/officeart/2005/8/layout/hList1"/>
    <dgm:cxn modelId="{596D80B6-ADAB-46C9-ADD7-7E3C6F64B199}" srcId="{9E6091A0-146B-45CD-8E93-2C191FDAEE92}" destId="{CEAFD513-DC31-4959-B138-F8D1086C3A48}" srcOrd="0" destOrd="0" parTransId="{C7B01C8F-550A-43A5-93D9-E504E28D9E5C}" sibTransId="{980E575C-2F49-45B1-994F-1F6FED0252D8}"/>
    <dgm:cxn modelId="{BA6EF5B6-95D9-4EA5-9B59-132B945E9C7C}" srcId="{AFECB812-8ADE-4D20-A2B4-904BE7F0E636}" destId="{ECA31EBA-184D-43A4-9C85-E0B5C48701EF}" srcOrd="7" destOrd="0" parTransId="{6C82EDF4-A610-4638-91AF-8DA01818DE7D}" sibTransId="{81521E66-C680-4875-A932-BC4B73279BF9}"/>
    <dgm:cxn modelId="{F6A75CD0-4847-4187-BE78-B30E87A31BF7}" type="presOf" srcId="{DDC4CB2B-ABE3-4B27-945B-6E880FB83C3C}" destId="{28734BDA-2584-4ACA-9EB6-C0F89E15E235}" srcOrd="0" destOrd="3" presId="urn:microsoft.com/office/officeart/2005/8/layout/hList1"/>
    <dgm:cxn modelId="{32D261D3-60CC-4292-8C2A-926AC05CC632}" srcId="{CEAFD513-DC31-4959-B138-F8D1086C3A48}" destId="{2E8FBF05-3777-464D-9F8A-17EB3B7BB5F2}" srcOrd="1" destOrd="0" parTransId="{D23F22C9-2985-4B4A-BDFC-402AB481BF1D}" sibTransId="{C4258EC6-995F-48A6-86EC-C270691D5675}"/>
    <dgm:cxn modelId="{8A6C72DD-56D3-42E1-9CBF-D957839ED7BE}" srcId="{CEAFD513-DC31-4959-B138-F8D1086C3A48}" destId="{E076D98A-8288-4623-8C37-D09BE33E0569}" srcOrd="3" destOrd="0" parTransId="{B2566AF6-C580-4C56-980A-1ED5115AF8DF}" sibTransId="{1CB96D19-FC21-4543-AF49-EDBFBEADAEF9}"/>
    <dgm:cxn modelId="{9ECC28E8-8D77-41E4-B267-23D821D1AB71}" srcId="{CEAFD513-DC31-4959-B138-F8D1086C3A48}" destId="{1CA4792E-BD55-4A6A-BF39-4F2C4A61D2AF}" srcOrd="0" destOrd="0" parTransId="{F9AFB256-D79A-44A3-B365-8DE506E46916}" sibTransId="{C12CE240-3D6A-4485-AE41-1FB1F4E36E4C}"/>
    <dgm:cxn modelId="{6A0D9AE8-3363-4DBD-8FB8-5C5A6024C87A}" srcId="{CEAFD513-DC31-4959-B138-F8D1086C3A48}" destId="{E5226D1D-5663-4EC2-AFAE-035BCE585AD5}" srcOrd="2" destOrd="0" parTransId="{5AB4CDA6-CA9B-4E28-AAB5-85F7BB4A1A25}" sibTransId="{6CDDEFB0-E9B0-415C-8E53-068B8275A178}"/>
    <dgm:cxn modelId="{EFD0FCF6-C63B-45C1-AF23-6CBF6601431A}" type="presOf" srcId="{B208F638-84B2-4403-9CC5-82AA98137F6E}" destId="{28734BDA-2584-4ACA-9EB6-C0F89E15E235}" srcOrd="0" destOrd="1" presId="urn:microsoft.com/office/officeart/2005/8/layout/hList1"/>
    <dgm:cxn modelId="{4D4619FE-C6CB-4A79-ADE7-C1F96EF6FC80}" srcId="{CEAFD513-DC31-4959-B138-F8D1086C3A48}" destId="{C3BC0440-BC26-44A7-B5E4-8A650E805B34}" srcOrd="5" destOrd="0" parTransId="{A6C2D72C-6439-4141-87A7-DFE444D20F17}" sibTransId="{635AE44A-6A4A-4226-ADB7-61015145C333}"/>
    <dgm:cxn modelId="{98817415-8934-486F-B219-930035327974}" type="presParOf" srcId="{ADCCD167-3A06-4151-857C-E298094B5E3D}" destId="{3BF5510F-BD4C-4BA0-91A0-7020BC1F0BF7}" srcOrd="0" destOrd="0" presId="urn:microsoft.com/office/officeart/2005/8/layout/hList1"/>
    <dgm:cxn modelId="{DD3121A8-B03B-4F02-88FD-0F2620E4EF8A}" type="presParOf" srcId="{3BF5510F-BD4C-4BA0-91A0-7020BC1F0BF7}" destId="{8407B97E-7165-4911-A13E-0C15A9FD797B}" srcOrd="0" destOrd="0" presId="urn:microsoft.com/office/officeart/2005/8/layout/hList1"/>
    <dgm:cxn modelId="{94A187F0-F49E-4D30-A8C4-DA5ED7422F00}" type="presParOf" srcId="{3BF5510F-BD4C-4BA0-91A0-7020BC1F0BF7}" destId="{DDE30F2E-7507-4D4B-9055-D1878B4368A6}" srcOrd="1" destOrd="0" presId="urn:microsoft.com/office/officeart/2005/8/layout/hList1"/>
    <dgm:cxn modelId="{58D8F36D-1B98-4E72-82D4-47D4FAEFADED}" type="presParOf" srcId="{ADCCD167-3A06-4151-857C-E298094B5E3D}" destId="{AE82E36C-AE26-4B55-96F2-C6BF221A111A}" srcOrd="1" destOrd="0" presId="urn:microsoft.com/office/officeart/2005/8/layout/hList1"/>
    <dgm:cxn modelId="{E4145740-471A-409F-99C2-4B642F49C441}" type="presParOf" srcId="{ADCCD167-3A06-4151-857C-E298094B5E3D}" destId="{89A8E80E-3EB8-44B8-AE90-024AD85F28DF}" srcOrd="2" destOrd="0" presId="urn:microsoft.com/office/officeart/2005/8/layout/hList1"/>
    <dgm:cxn modelId="{85CEC30F-8841-4AD1-90F8-86CCFB94773D}" type="presParOf" srcId="{89A8E80E-3EB8-44B8-AE90-024AD85F28DF}" destId="{4E01075F-0A76-4824-B9E6-66B9DF39FADD}" srcOrd="0" destOrd="0" presId="urn:microsoft.com/office/officeart/2005/8/layout/hList1"/>
    <dgm:cxn modelId="{FA597FFE-0B06-4114-8286-B44D2F7C8EB7}" type="presParOf" srcId="{89A8E80E-3EB8-44B8-AE90-024AD85F28DF}" destId="{28734BDA-2584-4ACA-9EB6-C0F89E15E23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9B588-875F-4AE0-86F1-316D61701DE7}">
      <dsp:nvSpPr>
        <dsp:cNvPr id="0" name=""/>
        <dsp:cNvSpPr/>
      </dsp:nvSpPr>
      <dsp:spPr>
        <a:xfrm>
          <a:off x="323" y="394428"/>
          <a:ext cx="651304" cy="651304"/>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4E9770-C1A4-42E2-9431-B63BCDD2332D}">
      <dsp:nvSpPr>
        <dsp:cNvPr id="0" name=""/>
        <dsp:cNvSpPr/>
      </dsp:nvSpPr>
      <dsp:spPr>
        <a:xfrm>
          <a:off x="65453" y="459559"/>
          <a:ext cx="521043" cy="521043"/>
        </a:xfrm>
        <a:prstGeom prst="pie">
          <a:avLst>
            <a:gd name="adj1" fmla="val 12600000"/>
            <a:gd name="adj2" fmla="val 1620000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4E4FA8-D762-4107-A3FA-407360ADC55C}">
      <dsp:nvSpPr>
        <dsp:cNvPr id="0" name=""/>
        <dsp:cNvSpPr/>
      </dsp:nvSpPr>
      <dsp:spPr>
        <a:xfrm rot="16200000">
          <a:off x="-748676" y="1859863"/>
          <a:ext cx="1888782" cy="390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244600">
            <a:lnSpc>
              <a:spcPct val="90000"/>
            </a:lnSpc>
            <a:spcBef>
              <a:spcPct val="0"/>
            </a:spcBef>
            <a:spcAft>
              <a:spcPct val="35000"/>
            </a:spcAft>
            <a:buNone/>
          </a:pPr>
          <a:r>
            <a:rPr lang="lt-LT" sz="2800" b="1" kern="1200" dirty="0">
              <a:solidFill>
                <a:schemeClr val="accent2">
                  <a:lumMod val="50000"/>
                </a:schemeClr>
              </a:solidFill>
            </a:rPr>
            <a:t>SVEČIAS</a:t>
          </a:r>
        </a:p>
      </dsp:txBody>
      <dsp:txXfrm>
        <a:off x="-748676" y="1859863"/>
        <a:ext cx="1888782" cy="390782"/>
      </dsp:txXfrm>
    </dsp:sp>
    <dsp:sp modelId="{DCB4F687-12EE-4D0E-8F32-E1AA47B70CE7}">
      <dsp:nvSpPr>
        <dsp:cNvPr id="0" name=""/>
        <dsp:cNvSpPr/>
      </dsp:nvSpPr>
      <dsp:spPr>
        <a:xfrm>
          <a:off x="651627" y="394428"/>
          <a:ext cx="651304" cy="651304"/>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02F43F-CB08-4252-96D0-D718633C2541}">
      <dsp:nvSpPr>
        <dsp:cNvPr id="0" name=""/>
        <dsp:cNvSpPr/>
      </dsp:nvSpPr>
      <dsp:spPr>
        <a:xfrm>
          <a:off x="716758" y="459559"/>
          <a:ext cx="521043" cy="521043"/>
        </a:xfrm>
        <a:prstGeom prst="pie">
          <a:avLst>
            <a:gd name="adj1" fmla="val 9000000"/>
            <a:gd name="adj2" fmla="val 1620000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51399E-9D7C-411A-8068-0CC975E42FDD}">
      <dsp:nvSpPr>
        <dsp:cNvPr id="0" name=""/>
        <dsp:cNvSpPr/>
      </dsp:nvSpPr>
      <dsp:spPr>
        <a:xfrm rot="16200000">
          <a:off x="-97372" y="1859863"/>
          <a:ext cx="1888782" cy="390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244600">
            <a:lnSpc>
              <a:spcPct val="90000"/>
            </a:lnSpc>
            <a:spcBef>
              <a:spcPct val="0"/>
            </a:spcBef>
            <a:spcAft>
              <a:spcPct val="35000"/>
            </a:spcAft>
            <a:buNone/>
          </a:pPr>
          <a:r>
            <a:rPr lang="lt-LT" sz="2800" b="1" kern="1200" dirty="0">
              <a:solidFill>
                <a:schemeClr val="accent2">
                  <a:lumMod val="50000"/>
                </a:schemeClr>
              </a:solidFill>
            </a:rPr>
            <a:t>DRAUGAS</a:t>
          </a:r>
        </a:p>
      </dsp:txBody>
      <dsp:txXfrm>
        <a:off x="-97372" y="1859863"/>
        <a:ext cx="1888782" cy="390782"/>
      </dsp:txXfrm>
    </dsp:sp>
    <dsp:sp modelId="{85DFC34E-A5A2-45A4-9D56-DEEA79A0EFBC}">
      <dsp:nvSpPr>
        <dsp:cNvPr id="0" name=""/>
        <dsp:cNvSpPr/>
      </dsp:nvSpPr>
      <dsp:spPr>
        <a:xfrm>
          <a:off x="1302932" y="394428"/>
          <a:ext cx="651304" cy="651304"/>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329674-057F-4F14-9E26-59878B14AF32}">
      <dsp:nvSpPr>
        <dsp:cNvPr id="0" name=""/>
        <dsp:cNvSpPr/>
      </dsp:nvSpPr>
      <dsp:spPr>
        <a:xfrm>
          <a:off x="1368062" y="459559"/>
          <a:ext cx="521043" cy="521043"/>
        </a:xfrm>
        <a:prstGeom prst="pie">
          <a:avLst>
            <a:gd name="adj1" fmla="val 5400000"/>
            <a:gd name="adj2" fmla="val 1620000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D75A0E-67DC-473D-B2C8-5E6DED264431}">
      <dsp:nvSpPr>
        <dsp:cNvPr id="0" name=""/>
        <dsp:cNvSpPr/>
      </dsp:nvSpPr>
      <dsp:spPr>
        <a:xfrm rot="16200000">
          <a:off x="553932" y="1859863"/>
          <a:ext cx="1888782" cy="390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244600">
            <a:lnSpc>
              <a:spcPct val="90000"/>
            </a:lnSpc>
            <a:spcBef>
              <a:spcPct val="0"/>
            </a:spcBef>
            <a:spcAft>
              <a:spcPct val="35000"/>
            </a:spcAft>
            <a:buNone/>
          </a:pPr>
          <a:r>
            <a:rPr lang="lt-LT" sz="2800" b="1" kern="1200" dirty="0">
              <a:solidFill>
                <a:schemeClr val="accent2">
                  <a:lumMod val="50000"/>
                </a:schemeClr>
              </a:solidFill>
            </a:rPr>
            <a:t>PARTNERIS</a:t>
          </a:r>
        </a:p>
      </dsp:txBody>
      <dsp:txXfrm>
        <a:off x="553932" y="1859863"/>
        <a:ext cx="1888782" cy="3907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9B588-875F-4AE0-86F1-316D61701DE7}">
      <dsp:nvSpPr>
        <dsp:cNvPr id="0" name=""/>
        <dsp:cNvSpPr/>
      </dsp:nvSpPr>
      <dsp:spPr>
        <a:xfrm>
          <a:off x="262829" y="1657"/>
          <a:ext cx="847690" cy="847690"/>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4E9770-C1A4-42E2-9431-B63BCDD2332D}">
      <dsp:nvSpPr>
        <dsp:cNvPr id="0" name=""/>
        <dsp:cNvSpPr/>
      </dsp:nvSpPr>
      <dsp:spPr>
        <a:xfrm>
          <a:off x="347598" y="86426"/>
          <a:ext cx="678152" cy="678152"/>
        </a:xfrm>
        <a:prstGeom prst="pie">
          <a:avLst>
            <a:gd name="adj1" fmla="val 12600000"/>
            <a:gd name="adj2" fmla="val 1620000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4E4FA8-D762-4107-A3FA-407360ADC55C}">
      <dsp:nvSpPr>
        <dsp:cNvPr id="0" name=""/>
        <dsp:cNvSpPr/>
      </dsp:nvSpPr>
      <dsp:spPr>
        <a:xfrm rot="16200000">
          <a:off x="-712013" y="1908960"/>
          <a:ext cx="2458301" cy="508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244600">
            <a:lnSpc>
              <a:spcPct val="90000"/>
            </a:lnSpc>
            <a:spcBef>
              <a:spcPct val="0"/>
            </a:spcBef>
            <a:spcAft>
              <a:spcPct val="35000"/>
            </a:spcAft>
            <a:buNone/>
          </a:pPr>
          <a:r>
            <a:rPr lang="lt-LT" sz="2800" b="1" kern="1200" dirty="0">
              <a:solidFill>
                <a:schemeClr val="accent2">
                  <a:lumMod val="50000"/>
                </a:schemeClr>
              </a:solidFill>
            </a:rPr>
            <a:t>SVEČIAS</a:t>
          </a:r>
        </a:p>
      </dsp:txBody>
      <dsp:txXfrm>
        <a:off x="-712013" y="1908960"/>
        <a:ext cx="2458301" cy="508614"/>
      </dsp:txXfrm>
    </dsp:sp>
    <dsp:sp modelId="{BD79060D-A984-4395-8B16-351CDD2572BB}">
      <dsp:nvSpPr>
        <dsp:cNvPr id="0" name=""/>
        <dsp:cNvSpPr/>
      </dsp:nvSpPr>
      <dsp:spPr>
        <a:xfrm>
          <a:off x="856212" y="1657"/>
          <a:ext cx="1695380" cy="3390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lt-LT" sz="1400" b="0" i="1" kern="1200" dirty="0"/>
            <a:t>Vietinės reikšmės ar trumpalaikės nuolaidos</a:t>
          </a:r>
        </a:p>
        <a:p>
          <a:pPr marL="0" lvl="0" indent="0" algn="l" defTabSz="622300">
            <a:lnSpc>
              <a:spcPct val="90000"/>
            </a:lnSpc>
            <a:spcBef>
              <a:spcPct val="0"/>
            </a:spcBef>
            <a:spcAft>
              <a:spcPct val="35000"/>
            </a:spcAft>
            <a:buNone/>
          </a:pPr>
          <a:r>
            <a:rPr lang="lt-LT" sz="1400" b="1" kern="1200" dirty="0">
              <a:solidFill>
                <a:schemeClr val="accent2">
                  <a:lumMod val="50000"/>
                </a:schemeClr>
              </a:solidFill>
            </a:rPr>
            <a:t>Kaip prisijungti? </a:t>
          </a:r>
        </a:p>
        <a:p>
          <a:pPr marL="0" lvl="0" indent="0" algn="l" defTabSz="622300">
            <a:lnSpc>
              <a:spcPct val="90000"/>
            </a:lnSpc>
            <a:spcBef>
              <a:spcPct val="0"/>
            </a:spcBef>
            <a:spcAft>
              <a:spcPct val="35000"/>
            </a:spcAft>
            <a:buNone/>
          </a:pPr>
          <a:r>
            <a:rPr lang="lt-LT" sz="1400" kern="1200" dirty="0"/>
            <a:t>Vieno mygtuko paspaudimu šabloninis patvirtinimas apie  vienkartinę nuolaidą;</a:t>
          </a:r>
        </a:p>
        <a:p>
          <a:pPr marL="0" lvl="0" indent="0" algn="l" defTabSz="622300">
            <a:lnSpc>
              <a:spcPct val="90000"/>
            </a:lnSpc>
            <a:spcBef>
              <a:spcPct val="0"/>
            </a:spcBef>
            <a:spcAft>
              <a:spcPct val="35000"/>
            </a:spcAft>
            <a:buNone/>
          </a:pPr>
          <a:r>
            <a:rPr lang="lt-LT" sz="1400" kern="1200" dirty="0"/>
            <a:t>siunčiama e-pasiūlymo užklausa administratoriui (SPPD);</a:t>
          </a:r>
        </a:p>
        <a:p>
          <a:pPr marL="0" lvl="0" indent="0" algn="l" defTabSz="622300">
            <a:lnSpc>
              <a:spcPct val="90000"/>
            </a:lnSpc>
            <a:spcBef>
              <a:spcPct val="0"/>
            </a:spcBef>
            <a:spcAft>
              <a:spcPct val="35000"/>
            </a:spcAft>
            <a:buNone/>
          </a:pPr>
          <a:r>
            <a:rPr lang="lt-LT" sz="1400" kern="1200" dirty="0"/>
            <a:t>gaunamas atsakymas apie gautą pasiūlymą – nuolaidos tiekėjas užregistruotas.</a:t>
          </a:r>
        </a:p>
      </dsp:txBody>
      <dsp:txXfrm>
        <a:off x="856212" y="1657"/>
        <a:ext cx="1695380" cy="3390760"/>
      </dsp:txXfrm>
    </dsp:sp>
    <dsp:sp modelId="{DCB4F687-12EE-4D0E-8F32-E1AA47B70CE7}">
      <dsp:nvSpPr>
        <dsp:cNvPr id="0" name=""/>
        <dsp:cNvSpPr/>
      </dsp:nvSpPr>
      <dsp:spPr>
        <a:xfrm>
          <a:off x="2901009" y="1657"/>
          <a:ext cx="847690" cy="847690"/>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02F43F-CB08-4252-96D0-D718633C2541}">
      <dsp:nvSpPr>
        <dsp:cNvPr id="0" name=""/>
        <dsp:cNvSpPr/>
      </dsp:nvSpPr>
      <dsp:spPr>
        <a:xfrm>
          <a:off x="2985778" y="86426"/>
          <a:ext cx="678152" cy="678152"/>
        </a:xfrm>
        <a:prstGeom prst="pie">
          <a:avLst>
            <a:gd name="adj1" fmla="val 9000000"/>
            <a:gd name="adj2" fmla="val 1620000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51399E-9D7C-411A-8068-0CC975E42FDD}">
      <dsp:nvSpPr>
        <dsp:cNvPr id="0" name=""/>
        <dsp:cNvSpPr/>
      </dsp:nvSpPr>
      <dsp:spPr>
        <a:xfrm rot="16200000">
          <a:off x="1926165" y="1908960"/>
          <a:ext cx="2458301" cy="508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244600">
            <a:lnSpc>
              <a:spcPct val="90000"/>
            </a:lnSpc>
            <a:spcBef>
              <a:spcPct val="0"/>
            </a:spcBef>
            <a:spcAft>
              <a:spcPct val="35000"/>
            </a:spcAft>
            <a:buNone/>
          </a:pPr>
          <a:r>
            <a:rPr lang="lt-LT" sz="2800" b="1" kern="1200" dirty="0">
              <a:solidFill>
                <a:schemeClr val="accent2">
                  <a:lumMod val="50000"/>
                </a:schemeClr>
              </a:solidFill>
            </a:rPr>
            <a:t>DRAUGAS</a:t>
          </a:r>
        </a:p>
      </dsp:txBody>
      <dsp:txXfrm>
        <a:off x="1926165" y="1908960"/>
        <a:ext cx="2458301" cy="508614"/>
      </dsp:txXfrm>
    </dsp:sp>
    <dsp:sp modelId="{C4D32A43-E6A8-484A-B7E4-391E636375A1}">
      <dsp:nvSpPr>
        <dsp:cNvPr id="0" name=""/>
        <dsp:cNvSpPr/>
      </dsp:nvSpPr>
      <dsp:spPr>
        <a:xfrm>
          <a:off x="3494392" y="1657"/>
          <a:ext cx="1834197" cy="3390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lt-LT" sz="1400" b="0" i="1" kern="1200" dirty="0"/>
            <a:t>Tęstinės regioninės reikšmės nuolaidos</a:t>
          </a:r>
        </a:p>
        <a:p>
          <a:pPr marL="0" lvl="0" indent="0" algn="l" defTabSz="622300">
            <a:lnSpc>
              <a:spcPct val="90000"/>
            </a:lnSpc>
            <a:spcBef>
              <a:spcPct val="0"/>
            </a:spcBef>
            <a:spcAft>
              <a:spcPct val="35000"/>
            </a:spcAft>
            <a:buNone/>
          </a:pPr>
          <a:endParaRPr lang="lt-LT" sz="1000" b="1" kern="1200" dirty="0">
            <a:solidFill>
              <a:schemeClr val="accent2">
                <a:lumMod val="50000"/>
              </a:schemeClr>
            </a:solidFill>
          </a:endParaRPr>
        </a:p>
        <a:p>
          <a:pPr marL="0" lvl="0" indent="0" algn="l" defTabSz="622300">
            <a:lnSpc>
              <a:spcPct val="90000"/>
            </a:lnSpc>
            <a:spcBef>
              <a:spcPct val="0"/>
            </a:spcBef>
            <a:spcAft>
              <a:spcPct val="35000"/>
            </a:spcAft>
            <a:buNone/>
          </a:pPr>
          <a:r>
            <a:rPr lang="lt-LT" sz="1400" b="1" kern="1200" dirty="0">
              <a:solidFill>
                <a:schemeClr val="accent2">
                  <a:lumMod val="50000"/>
                </a:schemeClr>
              </a:solidFill>
            </a:rPr>
            <a:t>Kaip prisijungti? </a:t>
          </a:r>
          <a:endParaRPr lang="lt-LT" sz="1400" kern="1200" dirty="0"/>
        </a:p>
        <a:p>
          <a:pPr marL="0" lvl="0" indent="0" algn="l" defTabSz="622300">
            <a:lnSpc>
              <a:spcPct val="90000"/>
            </a:lnSpc>
            <a:spcBef>
              <a:spcPct val="0"/>
            </a:spcBef>
            <a:spcAft>
              <a:spcPct val="35000"/>
            </a:spcAft>
            <a:buNone/>
          </a:pPr>
          <a:r>
            <a:rPr lang="lt-LT" sz="1400" kern="1200" dirty="0"/>
            <a:t>Šabloninė e-užklausa (paprastoji sutartis) įrašant galiojimo terminą (1-3 mėn.), prekės ar paslaugos tipą ir nuolaidos dydį;</a:t>
          </a:r>
        </a:p>
        <a:p>
          <a:pPr marL="0" lvl="0" indent="0" algn="l" defTabSz="622300">
            <a:lnSpc>
              <a:spcPct val="90000"/>
            </a:lnSpc>
            <a:spcBef>
              <a:spcPct val="0"/>
            </a:spcBef>
            <a:spcAft>
              <a:spcPct val="35000"/>
            </a:spcAft>
            <a:buNone/>
          </a:pPr>
          <a:r>
            <a:rPr lang="lt-LT" sz="1400" kern="1200"/>
            <a:t>siunčiama e-sutarties užklausa administratoriui (SPPD);</a:t>
          </a:r>
        </a:p>
        <a:p>
          <a:pPr marL="0" lvl="0" indent="0" algn="l" defTabSz="622300">
            <a:lnSpc>
              <a:spcPct val="90000"/>
            </a:lnSpc>
            <a:spcBef>
              <a:spcPct val="0"/>
            </a:spcBef>
            <a:spcAft>
              <a:spcPct val="35000"/>
            </a:spcAft>
            <a:buNone/>
          </a:pPr>
          <a:r>
            <a:rPr lang="lt-LT" sz="1400" kern="1200" dirty="0"/>
            <a:t>gaunamas atsakymas apie gautą sutarties patvirtinimą – nuolaidos tiekėjas užregistruotas.</a:t>
          </a:r>
        </a:p>
      </dsp:txBody>
      <dsp:txXfrm>
        <a:off x="3494392" y="1657"/>
        <a:ext cx="1834197" cy="3390760"/>
      </dsp:txXfrm>
    </dsp:sp>
    <dsp:sp modelId="{85DFC34E-A5A2-45A4-9D56-DEEA79A0EFBC}">
      <dsp:nvSpPr>
        <dsp:cNvPr id="0" name=""/>
        <dsp:cNvSpPr/>
      </dsp:nvSpPr>
      <dsp:spPr>
        <a:xfrm>
          <a:off x="5678006" y="1657"/>
          <a:ext cx="847690" cy="847690"/>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329674-057F-4F14-9E26-59878B14AF32}">
      <dsp:nvSpPr>
        <dsp:cNvPr id="0" name=""/>
        <dsp:cNvSpPr/>
      </dsp:nvSpPr>
      <dsp:spPr>
        <a:xfrm>
          <a:off x="5762775" y="86426"/>
          <a:ext cx="678152" cy="678152"/>
        </a:xfrm>
        <a:prstGeom prst="pie">
          <a:avLst>
            <a:gd name="adj1" fmla="val 5400000"/>
            <a:gd name="adj2" fmla="val 1620000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D75A0E-67DC-473D-B2C8-5E6DED264431}">
      <dsp:nvSpPr>
        <dsp:cNvPr id="0" name=""/>
        <dsp:cNvSpPr/>
      </dsp:nvSpPr>
      <dsp:spPr>
        <a:xfrm rot="16200000">
          <a:off x="4703163" y="1908960"/>
          <a:ext cx="2458301" cy="508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244600">
            <a:lnSpc>
              <a:spcPct val="90000"/>
            </a:lnSpc>
            <a:spcBef>
              <a:spcPct val="0"/>
            </a:spcBef>
            <a:spcAft>
              <a:spcPct val="35000"/>
            </a:spcAft>
            <a:buNone/>
          </a:pPr>
          <a:r>
            <a:rPr lang="lt-LT" sz="2800" b="1" kern="1200" dirty="0">
              <a:solidFill>
                <a:schemeClr val="accent2">
                  <a:lumMod val="50000"/>
                </a:schemeClr>
              </a:solidFill>
            </a:rPr>
            <a:t>PARTNERIS</a:t>
          </a:r>
        </a:p>
      </dsp:txBody>
      <dsp:txXfrm>
        <a:off x="4703163" y="1908960"/>
        <a:ext cx="2458301" cy="508614"/>
      </dsp:txXfrm>
    </dsp:sp>
    <dsp:sp modelId="{3BF84427-AAAA-4056-B3D5-571B68A8C399}">
      <dsp:nvSpPr>
        <dsp:cNvPr id="0" name=""/>
        <dsp:cNvSpPr/>
      </dsp:nvSpPr>
      <dsp:spPr>
        <a:xfrm>
          <a:off x="6271390" y="1657"/>
          <a:ext cx="1695380" cy="3390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lt-LT" sz="1400" b="0" i="1" kern="1200" dirty="0"/>
            <a:t>Ilgalaikės, nacionalinės reikšmės nuolaidos</a:t>
          </a:r>
        </a:p>
        <a:p>
          <a:pPr marL="0" lvl="0" indent="0" algn="l" defTabSz="622300">
            <a:lnSpc>
              <a:spcPct val="90000"/>
            </a:lnSpc>
            <a:spcBef>
              <a:spcPct val="0"/>
            </a:spcBef>
            <a:spcAft>
              <a:spcPct val="35000"/>
            </a:spcAft>
            <a:buNone/>
          </a:pPr>
          <a:r>
            <a:rPr lang="lt-LT" sz="1400" b="1" kern="1200" dirty="0">
              <a:solidFill>
                <a:schemeClr val="accent2">
                  <a:lumMod val="50000"/>
                </a:schemeClr>
              </a:solidFill>
            </a:rPr>
            <a:t>Kaip prisijungti? </a:t>
          </a:r>
          <a:r>
            <a:rPr lang="lt-LT" sz="1400" kern="1200" dirty="0"/>
            <a:t> </a:t>
          </a:r>
        </a:p>
        <a:p>
          <a:pPr marL="0" lvl="0" indent="0" algn="l" defTabSz="622300">
            <a:lnSpc>
              <a:spcPct val="90000"/>
            </a:lnSpc>
            <a:spcBef>
              <a:spcPct val="0"/>
            </a:spcBef>
            <a:spcAft>
              <a:spcPct val="35000"/>
            </a:spcAft>
            <a:buNone/>
          </a:pPr>
          <a:r>
            <a:rPr lang="lt-LT" sz="1400" kern="1200" dirty="0"/>
            <a:t>Suderinta ir pasirašyta sutartis su abipusėmis sąlygomis (1-6 mėn.) kur derybų objektu gali būti bet kuri nuostata.</a:t>
          </a:r>
        </a:p>
      </dsp:txBody>
      <dsp:txXfrm>
        <a:off x="6271390" y="1657"/>
        <a:ext cx="1695380" cy="33907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9B588-875F-4AE0-86F1-316D61701DE7}">
      <dsp:nvSpPr>
        <dsp:cNvPr id="0" name=""/>
        <dsp:cNvSpPr/>
      </dsp:nvSpPr>
      <dsp:spPr>
        <a:xfrm>
          <a:off x="4086" y="48345"/>
          <a:ext cx="965937" cy="965937"/>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4E9770-C1A4-42E2-9431-B63BCDD2332D}">
      <dsp:nvSpPr>
        <dsp:cNvPr id="0" name=""/>
        <dsp:cNvSpPr/>
      </dsp:nvSpPr>
      <dsp:spPr>
        <a:xfrm>
          <a:off x="100679" y="144938"/>
          <a:ext cx="772749" cy="772749"/>
        </a:xfrm>
        <a:prstGeom prst="pie">
          <a:avLst>
            <a:gd name="adj1" fmla="val 12600000"/>
            <a:gd name="adj2" fmla="val 1620000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4E4FA8-D762-4107-A3FA-407360ADC55C}">
      <dsp:nvSpPr>
        <dsp:cNvPr id="0" name=""/>
        <dsp:cNvSpPr/>
      </dsp:nvSpPr>
      <dsp:spPr>
        <a:xfrm rot="16200000">
          <a:off x="-1106741" y="2221704"/>
          <a:ext cx="2801218" cy="57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244600">
            <a:lnSpc>
              <a:spcPct val="90000"/>
            </a:lnSpc>
            <a:spcBef>
              <a:spcPct val="0"/>
            </a:spcBef>
            <a:spcAft>
              <a:spcPct val="35000"/>
            </a:spcAft>
            <a:buNone/>
          </a:pPr>
          <a:r>
            <a:rPr lang="lt-LT" sz="2800" b="1" kern="1200" dirty="0">
              <a:solidFill>
                <a:schemeClr val="accent2">
                  <a:lumMod val="50000"/>
                </a:schemeClr>
              </a:solidFill>
            </a:rPr>
            <a:t>SVEČIAS</a:t>
          </a:r>
        </a:p>
      </dsp:txBody>
      <dsp:txXfrm>
        <a:off x="-1106741" y="2221704"/>
        <a:ext cx="2801218" cy="579562"/>
      </dsp:txXfrm>
    </dsp:sp>
    <dsp:sp modelId="{BD79060D-A984-4395-8B16-351CDD2572BB}">
      <dsp:nvSpPr>
        <dsp:cNvPr id="0" name=""/>
        <dsp:cNvSpPr/>
      </dsp:nvSpPr>
      <dsp:spPr>
        <a:xfrm>
          <a:off x="680242" y="48345"/>
          <a:ext cx="1931874" cy="3863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lt-LT" sz="1400" b="0" i="1" kern="1200" dirty="0"/>
            <a:t>Vietinės reikšmės ar trumpalaikės nuolaidos</a:t>
          </a:r>
        </a:p>
        <a:p>
          <a:pPr marL="0" lvl="0" indent="0" algn="l" defTabSz="622300">
            <a:lnSpc>
              <a:spcPct val="90000"/>
            </a:lnSpc>
            <a:spcBef>
              <a:spcPct val="0"/>
            </a:spcBef>
            <a:spcAft>
              <a:spcPct val="35000"/>
            </a:spcAft>
            <a:buNone/>
          </a:pPr>
          <a:r>
            <a:rPr lang="lt-LT" sz="1400" b="1" kern="1200" dirty="0">
              <a:solidFill>
                <a:schemeClr val="accent2">
                  <a:lumMod val="50000"/>
                </a:schemeClr>
              </a:solidFill>
            </a:rPr>
            <a:t>Ką gauna svečias? </a:t>
          </a:r>
        </a:p>
        <a:p>
          <a:pPr marL="0" lvl="0" indent="0" algn="l" defTabSz="622300">
            <a:lnSpc>
              <a:spcPct val="90000"/>
            </a:lnSpc>
            <a:spcBef>
              <a:spcPct val="0"/>
            </a:spcBef>
            <a:spcAft>
              <a:spcPct val="35000"/>
            </a:spcAft>
            <a:buNone/>
          </a:pPr>
          <a:r>
            <a:rPr lang="lt-LT" sz="1200" b="0" kern="1200" dirty="0">
              <a:solidFill>
                <a:schemeClr val="tx1"/>
              </a:solidFill>
            </a:rPr>
            <a:t>1. Informacija apie įmonę ar asmenį ir jo suteiktą nuolaidą paskelbiama 1 kartą svetainėje nuolaidų skiltyje ir naujienose. Pasibaigus nuolaidos galiojimui, informacija pašalinama.</a:t>
          </a:r>
        </a:p>
      </dsp:txBody>
      <dsp:txXfrm>
        <a:off x="680242" y="48345"/>
        <a:ext cx="1931874" cy="3863749"/>
      </dsp:txXfrm>
    </dsp:sp>
    <dsp:sp modelId="{DCB4F687-12EE-4D0E-8F32-E1AA47B70CE7}">
      <dsp:nvSpPr>
        <dsp:cNvPr id="0" name=""/>
        <dsp:cNvSpPr/>
      </dsp:nvSpPr>
      <dsp:spPr>
        <a:xfrm>
          <a:off x="2973377" y="48345"/>
          <a:ext cx="965937" cy="965937"/>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02F43F-CB08-4252-96D0-D718633C2541}">
      <dsp:nvSpPr>
        <dsp:cNvPr id="0" name=""/>
        <dsp:cNvSpPr/>
      </dsp:nvSpPr>
      <dsp:spPr>
        <a:xfrm>
          <a:off x="3069971" y="144938"/>
          <a:ext cx="772749" cy="772749"/>
        </a:xfrm>
        <a:prstGeom prst="pie">
          <a:avLst>
            <a:gd name="adj1" fmla="val 9000000"/>
            <a:gd name="adj2" fmla="val 1620000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51399E-9D7C-411A-8068-0CC975E42FDD}">
      <dsp:nvSpPr>
        <dsp:cNvPr id="0" name=""/>
        <dsp:cNvSpPr/>
      </dsp:nvSpPr>
      <dsp:spPr>
        <a:xfrm rot="16200000">
          <a:off x="1862549" y="2221704"/>
          <a:ext cx="2801218" cy="57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244600">
            <a:lnSpc>
              <a:spcPct val="90000"/>
            </a:lnSpc>
            <a:spcBef>
              <a:spcPct val="0"/>
            </a:spcBef>
            <a:spcAft>
              <a:spcPct val="35000"/>
            </a:spcAft>
            <a:buNone/>
          </a:pPr>
          <a:r>
            <a:rPr lang="lt-LT" sz="2800" b="1" kern="1200" dirty="0">
              <a:solidFill>
                <a:schemeClr val="accent2">
                  <a:lumMod val="50000"/>
                </a:schemeClr>
              </a:solidFill>
            </a:rPr>
            <a:t>DRAUGAS</a:t>
          </a:r>
        </a:p>
      </dsp:txBody>
      <dsp:txXfrm>
        <a:off x="1862549" y="2221704"/>
        <a:ext cx="2801218" cy="579562"/>
      </dsp:txXfrm>
    </dsp:sp>
    <dsp:sp modelId="{C4D32A43-E6A8-484A-B7E4-391E636375A1}">
      <dsp:nvSpPr>
        <dsp:cNvPr id="0" name=""/>
        <dsp:cNvSpPr/>
      </dsp:nvSpPr>
      <dsp:spPr>
        <a:xfrm>
          <a:off x="3649533" y="48345"/>
          <a:ext cx="2090056" cy="3863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lt-LT" sz="1400" b="0" i="1" kern="1200" dirty="0"/>
            <a:t>Tęstinės regioninės reikšmės nuolaidos</a:t>
          </a:r>
        </a:p>
        <a:p>
          <a:pPr marL="0" lvl="0" indent="0" algn="l" defTabSz="622300">
            <a:lnSpc>
              <a:spcPct val="90000"/>
            </a:lnSpc>
            <a:spcBef>
              <a:spcPct val="0"/>
            </a:spcBef>
            <a:spcAft>
              <a:spcPct val="35000"/>
            </a:spcAft>
            <a:buNone/>
          </a:pPr>
          <a:r>
            <a:rPr lang="lt-LT" sz="1400" b="1" kern="1200" dirty="0">
              <a:solidFill>
                <a:schemeClr val="accent2">
                  <a:lumMod val="50000"/>
                </a:schemeClr>
              </a:solidFill>
            </a:rPr>
            <a:t>Ką gauna draugas? </a:t>
          </a:r>
        </a:p>
        <a:p>
          <a:pPr marL="0" lvl="0" indent="0" algn="l" defTabSz="622300">
            <a:lnSpc>
              <a:spcPct val="90000"/>
            </a:lnSpc>
            <a:spcBef>
              <a:spcPct val="0"/>
            </a:spcBef>
            <a:spcAft>
              <a:spcPct val="35000"/>
            </a:spcAft>
            <a:buNone/>
          </a:pPr>
          <a:r>
            <a:rPr lang="lt-LT" sz="1200" b="0" kern="1200" dirty="0">
              <a:solidFill>
                <a:schemeClr val="tx1"/>
              </a:solidFill>
            </a:rPr>
            <a:t>1. Informacija apie įmonę ar asmenį ir jo suteiktą nuolaidą paskelbiama 1 kartą svetainėje nuolaidų skiltyje ir naujienose.</a:t>
          </a:r>
        </a:p>
        <a:p>
          <a:pPr marL="0" lvl="0" indent="0" algn="l" defTabSz="533400">
            <a:lnSpc>
              <a:spcPct val="90000"/>
            </a:lnSpc>
            <a:spcBef>
              <a:spcPct val="0"/>
            </a:spcBef>
            <a:spcAft>
              <a:spcPct val="35000"/>
            </a:spcAft>
            <a:buNone/>
          </a:pPr>
          <a:r>
            <a:rPr lang="lt-LT" sz="1200" b="0" kern="1200" dirty="0">
              <a:solidFill>
                <a:schemeClr val="tx1"/>
              </a:solidFill>
            </a:rPr>
            <a:t>2. Įmonė/asmuo įtraukiami į paiešką svetainėje, į žemėlapį ir kortelės draugų sąrašą sutarties galiojimo terminui.</a:t>
          </a:r>
        </a:p>
      </dsp:txBody>
      <dsp:txXfrm>
        <a:off x="3649533" y="48345"/>
        <a:ext cx="2090056" cy="3863749"/>
      </dsp:txXfrm>
    </dsp:sp>
    <dsp:sp modelId="{85DFC34E-A5A2-45A4-9D56-DEEA79A0EFBC}">
      <dsp:nvSpPr>
        <dsp:cNvPr id="0" name=""/>
        <dsp:cNvSpPr/>
      </dsp:nvSpPr>
      <dsp:spPr>
        <a:xfrm>
          <a:off x="6100851" y="48345"/>
          <a:ext cx="965937" cy="965937"/>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329674-057F-4F14-9E26-59878B14AF32}">
      <dsp:nvSpPr>
        <dsp:cNvPr id="0" name=""/>
        <dsp:cNvSpPr/>
      </dsp:nvSpPr>
      <dsp:spPr>
        <a:xfrm>
          <a:off x="6197444" y="144938"/>
          <a:ext cx="772749" cy="772749"/>
        </a:xfrm>
        <a:prstGeom prst="pie">
          <a:avLst>
            <a:gd name="adj1" fmla="val 5400000"/>
            <a:gd name="adj2" fmla="val 1620000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D75A0E-67DC-473D-B2C8-5E6DED264431}">
      <dsp:nvSpPr>
        <dsp:cNvPr id="0" name=""/>
        <dsp:cNvSpPr/>
      </dsp:nvSpPr>
      <dsp:spPr>
        <a:xfrm rot="16200000">
          <a:off x="4990023" y="2221704"/>
          <a:ext cx="2801218" cy="57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244600">
            <a:lnSpc>
              <a:spcPct val="90000"/>
            </a:lnSpc>
            <a:spcBef>
              <a:spcPct val="0"/>
            </a:spcBef>
            <a:spcAft>
              <a:spcPct val="35000"/>
            </a:spcAft>
            <a:buNone/>
          </a:pPr>
          <a:r>
            <a:rPr lang="lt-LT" sz="2800" b="1" kern="1200" dirty="0">
              <a:solidFill>
                <a:schemeClr val="accent2">
                  <a:lumMod val="50000"/>
                </a:schemeClr>
              </a:solidFill>
            </a:rPr>
            <a:t>PARTNERIS</a:t>
          </a:r>
        </a:p>
      </dsp:txBody>
      <dsp:txXfrm>
        <a:off x="4990023" y="2221704"/>
        <a:ext cx="2801218" cy="579562"/>
      </dsp:txXfrm>
    </dsp:sp>
    <dsp:sp modelId="{3BF84427-AAAA-4056-B3D5-571B68A8C399}">
      <dsp:nvSpPr>
        <dsp:cNvPr id="0" name=""/>
        <dsp:cNvSpPr/>
      </dsp:nvSpPr>
      <dsp:spPr>
        <a:xfrm>
          <a:off x="6777007" y="48345"/>
          <a:ext cx="1931874" cy="3863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lt-LT" sz="1400" b="0" i="1" kern="1200" dirty="0"/>
            <a:t>Ilgalaikės nacionalinės reikšmės nuolaidos</a:t>
          </a:r>
        </a:p>
        <a:p>
          <a:pPr marL="0" lvl="0" indent="0" algn="l" defTabSz="622300">
            <a:lnSpc>
              <a:spcPct val="90000"/>
            </a:lnSpc>
            <a:spcBef>
              <a:spcPct val="0"/>
            </a:spcBef>
            <a:spcAft>
              <a:spcPct val="35000"/>
            </a:spcAft>
            <a:buNone/>
          </a:pPr>
          <a:r>
            <a:rPr lang="lt-LT" sz="1400" b="1" kern="1200" dirty="0">
              <a:solidFill>
                <a:schemeClr val="accent2">
                  <a:lumMod val="50000"/>
                </a:schemeClr>
              </a:solidFill>
            </a:rPr>
            <a:t>Ką gauna partneris? </a:t>
          </a:r>
          <a:endParaRPr lang="lt-LT" sz="1400" b="0" i="1" kern="1200" dirty="0"/>
        </a:p>
        <a:p>
          <a:pPr marL="0" lvl="0" indent="0" algn="l" defTabSz="622300">
            <a:lnSpc>
              <a:spcPct val="90000"/>
            </a:lnSpc>
            <a:spcBef>
              <a:spcPct val="0"/>
            </a:spcBef>
            <a:spcAft>
              <a:spcPct val="35000"/>
            </a:spcAft>
            <a:buNone/>
          </a:pPr>
          <a:r>
            <a:rPr lang="lt-LT" sz="1100" b="0" kern="1200" dirty="0">
              <a:solidFill>
                <a:schemeClr val="tx1"/>
              </a:solidFill>
            </a:rPr>
            <a:t>1. Informacija apie įmonę ar asmenį ir jo suteiktą nuolaidą paskelbiama 1 kartą svetainėje nuolaidų skiltyje ir naujienose.</a:t>
          </a:r>
        </a:p>
        <a:p>
          <a:pPr marL="0" lvl="0" indent="0" algn="l" defTabSz="622300">
            <a:lnSpc>
              <a:spcPct val="90000"/>
            </a:lnSpc>
            <a:spcBef>
              <a:spcPct val="0"/>
            </a:spcBef>
            <a:spcAft>
              <a:spcPct val="35000"/>
            </a:spcAft>
            <a:buNone/>
          </a:pPr>
          <a:r>
            <a:rPr lang="lt-LT" sz="1100" b="0" kern="1200" dirty="0">
              <a:solidFill>
                <a:schemeClr val="tx1"/>
              </a:solidFill>
            </a:rPr>
            <a:t>2. Įmonė/asmuo įtraukiami į paiešką svetainėje, į žemėlapį ir kortelės partnerių sąrašą su svetainėje viešinamais logotipais.</a:t>
          </a:r>
        </a:p>
        <a:p>
          <a:pPr marL="0" lvl="0" indent="0" algn="l" defTabSz="488950">
            <a:lnSpc>
              <a:spcPct val="90000"/>
            </a:lnSpc>
            <a:spcBef>
              <a:spcPct val="0"/>
            </a:spcBef>
            <a:spcAft>
              <a:spcPct val="35000"/>
            </a:spcAft>
            <a:buNone/>
          </a:pPr>
          <a:r>
            <a:rPr lang="lt-LT" sz="1100" b="0" kern="1200" dirty="0">
              <a:solidFill>
                <a:schemeClr val="tx1"/>
              </a:solidFill>
            </a:rPr>
            <a:t>3. Naudojimui išduodami kortelės ženklo lipdukai.</a:t>
          </a:r>
        </a:p>
        <a:p>
          <a:pPr marL="0" lvl="0" indent="0" algn="l" defTabSz="488950">
            <a:lnSpc>
              <a:spcPct val="90000"/>
            </a:lnSpc>
            <a:spcBef>
              <a:spcPct val="0"/>
            </a:spcBef>
            <a:spcAft>
              <a:spcPct val="35000"/>
            </a:spcAft>
            <a:buNone/>
          </a:pPr>
          <a:r>
            <a:rPr lang="lt-LT" sz="1100" b="0" kern="1200" dirty="0">
              <a:solidFill>
                <a:schemeClr val="tx1"/>
              </a:solidFill>
            </a:rPr>
            <a:t>4. Įmonės logotipai įtraukiami į kortelės informacinius stendus </a:t>
          </a:r>
          <a:r>
            <a:rPr lang="lt-LT" sz="1100" b="0" kern="1200">
              <a:solidFill>
                <a:schemeClr val="tx1"/>
              </a:solidFill>
            </a:rPr>
            <a:t>renginiuose visoje Lietuvoje</a:t>
          </a:r>
          <a:r>
            <a:rPr lang="lt-LT" sz="1100" b="0" kern="1200" dirty="0">
              <a:solidFill>
                <a:schemeClr val="tx1"/>
              </a:solidFill>
            </a:rPr>
            <a:t>.</a:t>
          </a:r>
        </a:p>
        <a:p>
          <a:pPr marL="0" lvl="0" indent="0" algn="l" defTabSz="488950">
            <a:lnSpc>
              <a:spcPct val="90000"/>
            </a:lnSpc>
            <a:spcBef>
              <a:spcPct val="0"/>
            </a:spcBef>
            <a:spcAft>
              <a:spcPct val="35000"/>
            </a:spcAft>
            <a:buNone/>
          </a:pPr>
          <a:r>
            <a:rPr lang="lt-LT" sz="1100" b="0" kern="1200" dirty="0">
              <a:solidFill>
                <a:schemeClr val="tx1"/>
              </a:solidFill>
            </a:rPr>
            <a:t>5. Suteikiama galimybė naudotis kortelės </a:t>
          </a:r>
          <a:r>
            <a:rPr lang="lt-LT" sz="1100" b="0" kern="1200" dirty="0" err="1">
              <a:solidFill>
                <a:schemeClr val="tx1"/>
              </a:solidFill>
            </a:rPr>
            <a:t>baneriais</a:t>
          </a:r>
          <a:r>
            <a:rPr lang="lt-LT" sz="1100" b="0" kern="1200" dirty="0">
              <a:solidFill>
                <a:schemeClr val="tx1"/>
              </a:solidFill>
            </a:rPr>
            <a:t> įmonės svetainėje ir įtraukiami į partnerių </a:t>
          </a:r>
          <a:r>
            <a:rPr lang="lt-LT" sz="1100" b="0" kern="1200" dirty="0" err="1">
              <a:solidFill>
                <a:schemeClr val="tx1"/>
              </a:solidFill>
            </a:rPr>
            <a:t>banerį</a:t>
          </a:r>
          <a:r>
            <a:rPr lang="lt-LT" sz="1100" b="0" kern="1200" dirty="0">
              <a:solidFill>
                <a:schemeClr val="tx1"/>
              </a:solidFill>
            </a:rPr>
            <a:t> kortelės svetainėje sutarties galiojimo terminui.</a:t>
          </a:r>
        </a:p>
      </dsp:txBody>
      <dsp:txXfrm>
        <a:off x="6777007" y="48345"/>
        <a:ext cx="1931874" cy="38637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7B97E-7165-4911-A13E-0C15A9FD797B}">
      <dsp:nvSpPr>
        <dsp:cNvPr id="0" name=""/>
        <dsp:cNvSpPr/>
      </dsp:nvSpPr>
      <dsp:spPr>
        <a:xfrm>
          <a:off x="2571" y="140784"/>
          <a:ext cx="2507456" cy="5184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lt-LT" sz="1800" kern="1200"/>
            <a:t>SPIS</a:t>
          </a:r>
        </a:p>
      </dsp:txBody>
      <dsp:txXfrm>
        <a:off x="2571" y="140784"/>
        <a:ext cx="2507456" cy="518400"/>
      </dsp:txXfrm>
    </dsp:sp>
    <dsp:sp modelId="{DDE30F2E-7507-4D4B-9055-D1878B4368A6}">
      <dsp:nvSpPr>
        <dsp:cNvPr id="0" name=""/>
        <dsp:cNvSpPr/>
      </dsp:nvSpPr>
      <dsp:spPr>
        <a:xfrm>
          <a:off x="2571" y="659184"/>
          <a:ext cx="2507456" cy="2594105"/>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lt-LT" sz="1800" kern="1200" dirty="0"/>
            <a:t>Duomenų apsauga (sutikti su privatumo politika)</a:t>
          </a:r>
        </a:p>
        <a:p>
          <a:pPr marL="171450" lvl="1" indent="-171450" algn="l" defTabSz="800100">
            <a:lnSpc>
              <a:spcPct val="90000"/>
            </a:lnSpc>
            <a:spcBef>
              <a:spcPct val="0"/>
            </a:spcBef>
            <a:spcAft>
              <a:spcPct val="15000"/>
            </a:spcAft>
            <a:buChar char="•"/>
          </a:pPr>
          <a:endParaRPr lang="lt-LT" sz="1800" kern="1200" dirty="0"/>
        </a:p>
        <a:p>
          <a:pPr marL="171450" lvl="1" indent="-171450" algn="l" defTabSz="800100">
            <a:lnSpc>
              <a:spcPct val="90000"/>
            </a:lnSpc>
            <a:spcBef>
              <a:spcPct val="0"/>
            </a:spcBef>
            <a:spcAft>
              <a:spcPct val="15000"/>
            </a:spcAft>
            <a:buChar char="•"/>
          </a:pPr>
          <a:r>
            <a:rPr lang="lt-LT" sz="1800" kern="1200" dirty="0"/>
            <a:t>Prašymų teikimas ir keitimas            (SPIS arba raštu – paštu)</a:t>
          </a:r>
        </a:p>
      </dsp:txBody>
      <dsp:txXfrm>
        <a:off x="2571" y="659184"/>
        <a:ext cx="2507456" cy="2594105"/>
      </dsp:txXfrm>
    </dsp:sp>
    <dsp:sp modelId="{4E01075F-0A76-4824-B9E6-66B9DF39FADD}">
      <dsp:nvSpPr>
        <dsp:cNvPr id="0" name=""/>
        <dsp:cNvSpPr/>
      </dsp:nvSpPr>
      <dsp:spPr>
        <a:xfrm>
          <a:off x="2861071" y="139488"/>
          <a:ext cx="2507456" cy="523584"/>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lt-LT" sz="1800" kern="1200"/>
            <a:t>Bendriniai</a:t>
          </a:r>
        </a:p>
      </dsp:txBody>
      <dsp:txXfrm>
        <a:off x="2861071" y="139488"/>
        <a:ext cx="2507456" cy="523584"/>
      </dsp:txXfrm>
    </dsp:sp>
    <dsp:sp modelId="{28734BDA-2584-4ACA-9EB6-C0F89E15E235}">
      <dsp:nvSpPr>
        <dsp:cNvPr id="0" name=""/>
        <dsp:cNvSpPr/>
      </dsp:nvSpPr>
      <dsp:spPr>
        <a:xfrm>
          <a:off x="2861071" y="660480"/>
          <a:ext cx="2507456" cy="2594105"/>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lt-LT" sz="1800" kern="1200"/>
            <a:t>Papildomi dokumentai prie rašytinio prašymo </a:t>
          </a:r>
        </a:p>
        <a:p>
          <a:pPr marL="171450" lvl="1" indent="-171450" algn="l" defTabSz="800100">
            <a:lnSpc>
              <a:spcPct val="90000"/>
            </a:lnSpc>
            <a:spcBef>
              <a:spcPct val="0"/>
            </a:spcBef>
            <a:spcAft>
              <a:spcPct val="15000"/>
            </a:spcAft>
            <a:buChar char="•"/>
          </a:pPr>
          <a:r>
            <a:rPr lang="lt-LT" sz="1800" kern="1200"/>
            <a:t>Pajamų dydis ar darbiniai santykiai netikrinami</a:t>
          </a:r>
        </a:p>
      </dsp:txBody>
      <dsp:txXfrm>
        <a:off x="2861071" y="660480"/>
        <a:ext cx="2507456" cy="2594105"/>
      </dsp:txXfrm>
    </dsp:sp>
    <dsp:sp modelId="{8C07AB9B-A4A3-4CBA-9448-3E8DCBA141C9}">
      <dsp:nvSpPr>
        <dsp:cNvPr id="0" name=""/>
        <dsp:cNvSpPr/>
      </dsp:nvSpPr>
      <dsp:spPr>
        <a:xfrm>
          <a:off x="5719572" y="140784"/>
          <a:ext cx="2507456" cy="5184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lt-LT" sz="1800" kern="1200"/>
            <a:t>Teisė gauti kortelę</a:t>
          </a:r>
        </a:p>
      </dsp:txBody>
      <dsp:txXfrm>
        <a:off x="5719572" y="140784"/>
        <a:ext cx="2507456" cy="518400"/>
      </dsp:txXfrm>
    </dsp:sp>
    <dsp:sp modelId="{7B646514-7CD1-4C89-B4CA-CF71E840DBA2}">
      <dsp:nvSpPr>
        <dsp:cNvPr id="0" name=""/>
        <dsp:cNvSpPr/>
      </dsp:nvSpPr>
      <dsp:spPr>
        <a:xfrm>
          <a:off x="5719572" y="659184"/>
          <a:ext cx="2507456" cy="2594105"/>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lt-LT" sz="1800" kern="1200"/>
            <a:t>Pareiškėjui (vienam iš tėvų) pagal vaikų skaičių šeimoje</a:t>
          </a:r>
        </a:p>
        <a:p>
          <a:pPr marL="171450" lvl="1" indent="-171450" algn="l" defTabSz="800100">
            <a:lnSpc>
              <a:spcPct val="90000"/>
            </a:lnSpc>
            <a:spcBef>
              <a:spcPct val="0"/>
            </a:spcBef>
            <a:spcAft>
              <a:spcPct val="15000"/>
            </a:spcAft>
            <a:buChar char="•"/>
          </a:pPr>
          <a:r>
            <a:rPr lang="lt-LT" sz="1800" kern="1200"/>
            <a:t>Tėvams kai slaugomas (prižiūrimas) vaikas su negalia ir gyvena kartu (be amžiaus ribos)</a:t>
          </a:r>
        </a:p>
      </dsp:txBody>
      <dsp:txXfrm>
        <a:off x="5719572" y="659184"/>
        <a:ext cx="2507456" cy="25941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7B97E-7165-4911-A13E-0C15A9FD797B}">
      <dsp:nvSpPr>
        <dsp:cNvPr id="0" name=""/>
        <dsp:cNvSpPr/>
      </dsp:nvSpPr>
      <dsp:spPr>
        <a:xfrm>
          <a:off x="40" y="192546"/>
          <a:ext cx="3845569" cy="2880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lt-LT" sz="1000" kern="1200" dirty="0"/>
            <a:t>prie rašytinio prašymo kai gausi šeima</a:t>
          </a:r>
        </a:p>
      </dsp:txBody>
      <dsp:txXfrm>
        <a:off x="40" y="192546"/>
        <a:ext cx="3845569" cy="288000"/>
      </dsp:txXfrm>
    </dsp:sp>
    <dsp:sp modelId="{DDE30F2E-7507-4D4B-9055-D1878B4368A6}">
      <dsp:nvSpPr>
        <dsp:cNvPr id="0" name=""/>
        <dsp:cNvSpPr/>
      </dsp:nvSpPr>
      <dsp:spPr>
        <a:xfrm>
          <a:off x="40" y="480546"/>
          <a:ext cx="3845569" cy="2720981"/>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lt-LT" sz="1000" kern="1200" dirty="0"/>
            <a:t>* pareiškėjo tapatybės dokumento kopija</a:t>
          </a:r>
        </a:p>
        <a:p>
          <a:pPr marL="57150" lvl="1" indent="-57150" algn="l" defTabSz="444500">
            <a:lnSpc>
              <a:spcPct val="90000"/>
            </a:lnSpc>
            <a:spcBef>
              <a:spcPct val="0"/>
            </a:spcBef>
            <a:spcAft>
              <a:spcPct val="15000"/>
            </a:spcAft>
            <a:buChar char="•"/>
          </a:pPr>
          <a:r>
            <a:rPr lang="lt-LT" sz="1000" kern="1200" dirty="0"/>
            <a:t>* Šeimos (bendrai gyvenančių asmenų) duomenų socialinei paramai gauti SP-1 forma" (kai pildoma SPIS sistemoje)</a:t>
          </a:r>
        </a:p>
        <a:p>
          <a:pPr marL="57150" lvl="1" indent="-57150" algn="l" defTabSz="444500">
            <a:lnSpc>
              <a:spcPct val="90000"/>
            </a:lnSpc>
            <a:spcBef>
              <a:spcPct val="0"/>
            </a:spcBef>
            <a:spcAft>
              <a:spcPct val="15000"/>
            </a:spcAft>
            <a:buChar char="•"/>
          </a:pPr>
          <a:r>
            <a:rPr lang="lt-LT" sz="1000" kern="1200" dirty="0"/>
            <a:t>* Teismo sprendimas dėl vaiko(ų) gyvenamosios vietos nustatymo</a:t>
          </a:r>
        </a:p>
        <a:p>
          <a:pPr marL="57150" lvl="1" indent="-57150" algn="l" defTabSz="444500">
            <a:lnSpc>
              <a:spcPct val="90000"/>
            </a:lnSpc>
            <a:spcBef>
              <a:spcPct val="0"/>
            </a:spcBef>
            <a:spcAft>
              <a:spcPct val="15000"/>
            </a:spcAft>
            <a:buChar char="•"/>
          </a:pPr>
          <a:endParaRPr lang="lt-LT" sz="1000" kern="1200" dirty="0"/>
        </a:p>
        <a:p>
          <a:pPr marL="57150" lvl="1" indent="-57150" algn="l" defTabSz="444500">
            <a:lnSpc>
              <a:spcPct val="90000"/>
            </a:lnSpc>
            <a:spcBef>
              <a:spcPct val="0"/>
            </a:spcBef>
            <a:spcAft>
              <a:spcPct val="15000"/>
            </a:spcAft>
            <a:buChar char="•"/>
          </a:pPr>
          <a:r>
            <a:rPr lang="lt-LT" sz="1000" kern="1200" dirty="0"/>
            <a:t>* Ugdymo įstaigos, vykdančios pagrindinio, vidurinio ugdymo, profesinio mokymo bei aukštojo mokslo nuolatinės studijų formos programą pažyma kai vaikas pilnametis.</a:t>
          </a:r>
        </a:p>
      </dsp:txBody>
      <dsp:txXfrm>
        <a:off x="40" y="480546"/>
        <a:ext cx="3845569" cy="2720981"/>
      </dsp:txXfrm>
    </dsp:sp>
    <dsp:sp modelId="{4E01075F-0A76-4824-B9E6-66B9DF39FADD}">
      <dsp:nvSpPr>
        <dsp:cNvPr id="0" name=""/>
        <dsp:cNvSpPr/>
      </dsp:nvSpPr>
      <dsp:spPr>
        <a:xfrm>
          <a:off x="4383989" y="191826"/>
          <a:ext cx="3845569" cy="29088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lt-LT" sz="1000" kern="1200" dirty="0"/>
            <a:t>prie rašytinio prašymo kai vaikas su negalia</a:t>
          </a:r>
        </a:p>
      </dsp:txBody>
      <dsp:txXfrm>
        <a:off x="4383989" y="191826"/>
        <a:ext cx="3845569" cy="290880"/>
      </dsp:txXfrm>
    </dsp:sp>
    <dsp:sp modelId="{28734BDA-2584-4ACA-9EB6-C0F89E15E235}">
      <dsp:nvSpPr>
        <dsp:cNvPr id="0" name=""/>
        <dsp:cNvSpPr/>
      </dsp:nvSpPr>
      <dsp:spPr>
        <a:xfrm>
          <a:off x="4383989" y="481266"/>
          <a:ext cx="3845569" cy="2720981"/>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lt-LT" sz="1000" kern="1200" dirty="0"/>
            <a:t>* pareiškėjo tapatybės dokumento kopija</a:t>
          </a:r>
        </a:p>
        <a:p>
          <a:pPr marL="57150" lvl="1" indent="-57150" algn="l" defTabSz="444500">
            <a:lnSpc>
              <a:spcPct val="90000"/>
            </a:lnSpc>
            <a:spcBef>
              <a:spcPct val="0"/>
            </a:spcBef>
            <a:spcAft>
              <a:spcPct val="15000"/>
            </a:spcAft>
            <a:buChar char="•"/>
          </a:pPr>
          <a:r>
            <a:rPr lang="lt-LT" sz="1000" kern="1200" dirty="0"/>
            <a:t>* Šeimos (bendrai gyvenančių asmenų) duomenų socialinei paramai gauti SP-1 forma (kai pildoma SPIS sistemoje)</a:t>
          </a:r>
        </a:p>
        <a:p>
          <a:pPr marL="57150" lvl="1" indent="-57150" algn="l" defTabSz="444500">
            <a:lnSpc>
              <a:spcPct val="90000"/>
            </a:lnSpc>
            <a:spcBef>
              <a:spcPct val="0"/>
            </a:spcBef>
            <a:spcAft>
              <a:spcPct val="15000"/>
            </a:spcAft>
            <a:buChar char="•"/>
          </a:pPr>
          <a:r>
            <a:rPr lang="lt-LT" sz="1000" kern="1200" dirty="0"/>
            <a:t>Teismo sprendimas dėl vaiko gyvenamosios vietos nustatymo</a:t>
          </a:r>
        </a:p>
        <a:p>
          <a:pPr marL="57150" lvl="1" indent="-57150" algn="l" defTabSz="444500">
            <a:lnSpc>
              <a:spcPct val="90000"/>
            </a:lnSpc>
            <a:spcBef>
              <a:spcPct val="0"/>
            </a:spcBef>
            <a:spcAft>
              <a:spcPct val="15000"/>
            </a:spcAft>
            <a:buChar char="•"/>
          </a:pPr>
          <a:endParaRPr lang="lt-LT" sz="1000" kern="1200" dirty="0"/>
        </a:p>
        <a:p>
          <a:pPr marL="57150" lvl="1" indent="-57150" algn="l" defTabSz="444500">
            <a:lnSpc>
              <a:spcPct val="90000"/>
            </a:lnSpc>
            <a:spcBef>
              <a:spcPct val="0"/>
            </a:spcBef>
            <a:spcAft>
              <a:spcPct val="15000"/>
            </a:spcAft>
            <a:buChar char="•"/>
          </a:pPr>
          <a:r>
            <a:rPr lang="lt-LT" sz="1000" kern="1200" dirty="0"/>
            <a:t>* Neįgalumo ir darbingumo nustatymo tarnybos prie Socialinės apsaugos ir darbo ministerijos išduota neįgalumo pažyma ar kiti dokumentai, patvirtinantys vaiko neįgalumą. </a:t>
          </a:r>
        </a:p>
        <a:p>
          <a:pPr marL="57150" lvl="1" indent="-57150" algn="l" defTabSz="444500">
            <a:lnSpc>
              <a:spcPct val="90000"/>
            </a:lnSpc>
            <a:spcBef>
              <a:spcPct val="0"/>
            </a:spcBef>
            <a:spcAft>
              <a:spcPct val="15000"/>
            </a:spcAft>
            <a:buChar char="•"/>
          </a:pPr>
          <a:r>
            <a:rPr lang="lt-LT" sz="1000" kern="1200" dirty="0"/>
            <a:t>* Slaugomo asmens Specialiųjų poreikių nustatymo pažymą iš Neįgalumo ir darbingumo nustatymo tarnybos prie Socialinės apsaugos ir darbo ministerijos (NDNT)</a:t>
          </a:r>
        </a:p>
        <a:p>
          <a:pPr marL="57150" lvl="1" indent="-57150" algn="l" defTabSz="444500">
            <a:lnSpc>
              <a:spcPct val="90000"/>
            </a:lnSpc>
            <a:spcBef>
              <a:spcPct val="0"/>
            </a:spcBef>
            <a:spcAft>
              <a:spcPct val="15000"/>
            </a:spcAft>
            <a:buChar char="•"/>
          </a:pPr>
          <a:r>
            <a:rPr lang="lt-LT" sz="1000" kern="1200" dirty="0"/>
            <a:t>** Teismo sprendimas dėl pilnamečio asmens (globojamo vaiko) pripažinimo neveiksniu tam tikroje srityje bei globėjo ar rūpintojo paskyrimo, dėl nepilnamečio vaiko gyvenamosios vietos nustatymo</a:t>
          </a:r>
        </a:p>
        <a:p>
          <a:pPr marL="57150" lvl="1" indent="-57150" algn="l" defTabSz="444500">
            <a:lnSpc>
              <a:spcPct val="90000"/>
            </a:lnSpc>
            <a:spcBef>
              <a:spcPct val="0"/>
            </a:spcBef>
            <a:spcAft>
              <a:spcPct val="15000"/>
            </a:spcAft>
            <a:buChar char="•"/>
          </a:pPr>
          <a:r>
            <a:rPr lang="lt-LT" sz="1000" kern="1200" dirty="0"/>
            <a:t>* Pažyma apie šeimos narių deklaruotą gyvenamą vietą (kai vaikas yra pilnametis ir gyvena su tėvais).</a:t>
          </a:r>
        </a:p>
        <a:p>
          <a:pPr marL="57150" lvl="1" indent="-57150" algn="l" defTabSz="444500">
            <a:lnSpc>
              <a:spcPct val="90000"/>
            </a:lnSpc>
            <a:spcBef>
              <a:spcPct val="0"/>
            </a:spcBef>
            <a:spcAft>
              <a:spcPct val="15000"/>
            </a:spcAft>
            <a:buChar char="•"/>
          </a:pPr>
          <a:endParaRPr lang="lt-LT" sz="1000" kern="1200" dirty="0"/>
        </a:p>
      </dsp:txBody>
      <dsp:txXfrm>
        <a:off x="4383989" y="481266"/>
        <a:ext cx="3845569" cy="27209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7B97E-7165-4911-A13E-0C15A9FD797B}">
      <dsp:nvSpPr>
        <dsp:cNvPr id="0" name=""/>
        <dsp:cNvSpPr/>
      </dsp:nvSpPr>
      <dsp:spPr>
        <a:xfrm>
          <a:off x="6197" y="171815"/>
          <a:ext cx="3838062" cy="405417"/>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lt-LT" sz="1800" kern="1200" dirty="0"/>
            <a:t>kai gausi šeima</a:t>
          </a:r>
        </a:p>
      </dsp:txBody>
      <dsp:txXfrm>
        <a:off x="6197" y="171815"/>
        <a:ext cx="3838062" cy="405417"/>
      </dsp:txXfrm>
    </dsp:sp>
    <dsp:sp modelId="{DDE30F2E-7507-4D4B-9055-D1878B4368A6}">
      <dsp:nvSpPr>
        <dsp:cNvPr id="0" name=""/>
        <dsp:cNvSpPr/>
      </dsp:nvSpPr>
      <dsp:spPr>
        <a:xfrm>
          <a:off x="16483" y="575834"/>
          <a:ext cx="3838062" cy="285480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71450" lvl="1" indent="-171450" algn="l" defTabSz="800100">
            <a:lnSpc>
              <a:spcPct val="90000"/>
            </a:lnSpc>
            <a:spcBef>
              <a:spcPct val="0"/>
            </a:spcBef>
            <a:spcAft>
              <a:spcPct val="15000"/>
            </a:spcAft>
            <a:buChar char="•"/>
          </a:pPr>
          <a:r>
            <a:rPr lang="lt-LT" sz="1800" kern="1200" dirty="0"/>
            <a:t>* Turi teisę:</a:t>
          </a:r>
        </a:p>
        <a:p>
          <a:pPr marL="114300" lvl="1" indent="-114300" algn="l" defTabSz="622300">
            <a:lnSpc>
              <a:spcPct val="90000"/>
            </a:lnSpc>
            <a:spcBef>
              <a:spcPct val="0"/>
            </a:spcBef>
            <a:spcAft>
              <a:spcPct val="15000"/>
            </a:spcAft>
            <a:buChar char="•"/>
          </a:pPr>
          <a:r>
            <a:rPr lang="lt-LT" sz="1400" kern="1200" dirty="0"/>
            <a:t>kai šeimoje vaikai – ne tų pačių tėvų ar motinų.</a:t>
          </a:r>
        </a:p>
        <a:p>
          <a:pPr marL="114300" lvl="1" indent="-114300" algn="l" defTabSz="622300">
            <a:lnSpc>
              <a:spcPct val="90000"/>
            </a:lnSpc>
            <a:spcBef>
              <a:spcPct val="0"/>
            </a:spcBef>
            <a:spcAft>
              <a:spcPct val="15000"/>
            </a:spcAft>
            <a:buChar char="•"/>
          </a:pPr>
          <a:r>
            <a:rPr lang="lt-LT" sz="1400" kern="1200" dirty="0"/>
            <a:t>kai yra savų ir teismo sprendimu globojamų</a:t>
          </a:r>
        </a:p>
        <a:p>
          <a:pPr marL="114300" lvl="1" indent="-114300" algn="l" defTabSz="622300">
            <a:lnSpc>
              <a:spcPct val="90000"/>
            </a:lnSpc>
            <a:spcBef>
              <a:spcPct val="0"/>
            </a:spcBef>
            <a:spcAft>
              <a:spcPct val="15000"/>
            </a:spcAft>
            <a:buChar char="•"/>
          </a:pPr>
          <a:r>
            <a:rPr lang="lt-LT" sz="1400" kern="1200" dirty="0"/>
            <a:t>vienas iš vaikų mokosi ar studijuoja užsienyje. </a:t>
          </a:r>
        </a:p>
        <a:p>
          <a:pPr marL="114300" lvl="1" indent="-114300" algn="l" defTabSz="622300">
            <a:lnSpc>
              <a:spcPct val="90000"/>
            </a:lnSpc>
            <a:spcBef>
              <a:spcPct val="0"/>
            </a:spcBef>
            <a:spcAft>
              <a:spcPct val="15000"/>
            </a:spcAft>
            <a:buChar char="•"/>
          </a:pPr>
          <a:endParaRPr lang="lt-LT" sz="1400" kern="1200" dirty="0"/>
        </a:p>
        <a:p>
          <a:pPr marL="171450" lvl="1" indent="-171450" algn="l" defTabSz="800100">
            <a:lnSpc>
              <a:spcPct val="90000"/>
            </a:lnSpc>
            <a:spcBef>
              <a:spcPct val="0"/>
            </a:spcBef>
            <a:spcAft>
              <a:spcPct val="15000"/>
            </a:spcAft>
            <a:buChar char="•"/>
          </a:pPr>
          <a:r>
            <a:rPr lang="lt-LT" sz="1800" kern="1200" dirty="0"/>
            <a:t>* Neturi teisės</a:t>
          </a:r>
        </a:p>
        <a:p>
          <a:pPr marL="114300" lvl="1" indent="-114300" algn="l" defTabSz="622300">
            <a:lnSpc>
              <a:spcPct val="90000"/>
            </a:lnSpc>
            <a:spcBef>
              <a:spcPct val="0"/>
            </a:spcBef>
            <a:spcAft>
              <a:spcPct val="15000"/>
            </a:spcAft>
            <a:buChar char="•"/>
          </a:pPr>
          <a:r>
            <a:rPr lang="fi-FI" sz="1400" kern="1200" dirty="0"/>
            <a:t>šeima augina 2 vaikus, o vienam vaikui iš vyras moka alimentus, t.y jis turi 3 vaikus</a:t>
          </a:r>
          <a:endParaRPr lang="lt-LT" sz="1400" kern="1200" dirty="0"/>
        </a:p>
        <a:p>
          <a:pPr marL="114300" lvl="1" indent="-114300" algn="l" defTabSz="622300">
            <a:lnSpc>
              <a:spcPct val="90000"/>
            </a:lnSpc>
            <a:spcBef>
              <a:spcPct val="0"/>
            </a:spcBef>
            <a:spcAft>
              <a:spcPct val="15000"/>
            </a:spcAft>
            <a:buChar char="•"/>
          </a:pPr>
          <a:r>
            <a:rPr lang="lt-LT" sz="1400" kern="1200" dirty="0"/>
            <a:t>budintis globotojas nėra vaiko atstovas pagal įstatymą, taip pat, jis ne globoja, o prižiūri vaikus (gauna atlygį)</a:t>
          </a:r>
        </a:p>
        <a:p>
          <a:pPr marL="114300" lvl="1" indent="-114300" algn="l" defTabSz="622300">
            <a:lnSpc>
              <a:spcPct val="90000"/>
            </a:lnSpc>
            <a:spcBef>
              <a:spcPct val="0"/>
            </a:spcBef>
            <a:spcAft>
              <a:spcPct val="15000"/>
            </a:spcAft>
            <a:buChar char="•"/>
          </a:pPr>
          <a:endParaRPr lang="lt-LT" sz="1400" kern="1200" dirty="0"/>
        </a:p>
      </dsp:txBody>
      <dsp:txXfrm>
        <a:off x="16483" y="575834"/>
        <a:ext cx="3838062" cy="2854800"/>
      </dsp:txXfrm>
    </dsp:sp>
    <dsp:sp modelId="{4E01075F-0A76-4824-B9E6-66B9DF39FADD}">
      <dsp:nvSpPr>
        <dsp:cNvPr id="0" name=""/>
        <dsp:cNvSpPr/>
      </dsp:nvSpPr>
      <dsp:spPr>
        <a:xfrm>
          <a:off x="4381588" y="170801"/>
          <a:ext cx="3841814" cy="409471"/>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lt-LT" sz="1800" kern="1200" dirty="0"/>
            <a:t>kai vaikas su negalia</a:t>
          </a:r>
        </a:p>
      </dsp:txBody>
      <dsp:txXfrm>
        <a:off x="4381588" y="170801"/>
        <a:ext cx="3841814" cy="409471"/>
      </dsp:txXfrm>
    </dsp:sp>
    <dsp:sp modelId="{28734BDA-2584-4ACA-9EB6-C0F89E15E235}">
      <dsp:nvSpPr>
        <dsp:cNvPr id="0" name=""/>
        <dsp:cNvSpPr/>
      </dsp:nvSpPr>
      <dsp:spPr>
        <a:xfrm>
          <a:off x="4381588" y="578246"/>
          <a:ext cx="3841814" cy="285480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lt-LT" sz="1800" kern="1200" dirty="0"/>
            <a:t>* Turi teisę:</a:t>
          </a:r>
        </a:p>
        <a:p>
          <a:pPr marL="114300" lvl="1" indent="-114300" algn="l" defTabSz="622300">
            <a:lnSpc>
              <a:spcPct val="90000"/>
            </a:lnSpc>
            <a:spcBef>
              <a:spcPct val="0"/>
            </a:spcBef>
            <a:spcAft>
              <a:spcPct val="15000"/>
            </a:spcAft>
            <a:buChar char="•"/>
          </a:pPr>
          <a:r>
            <a:rPr lang="lt-LT" sz="1400" kern="1200" dirty="0"/>
            <a:t>slaugantiems suaugusį vaiką tėvams kai kartu gyvena suaugęs asmuo, kurio darbingumo lygis mažesnis nei 55  proc.</a:t>
          </a:r>
        </a:p>
        <a:p>
          <a:pPr marL="114300" lvl="1" indent="-114300" algn="l" defTabSz="622300">
            <a:lnSpc>
              <a:spcPct val="90000"/>
            </a:lnSpc>
            <a:spcBef>
              <a:spcPct val="0"/>
            </a:spcBef>
            <a:spcAft>
              <a:spcPct val="15000"/>
            </a:spcAft>
            <a:buChar char="•"/>
          </a:pPr>
          <a:r>
            <a:rPr lang="lt-LT" sz="1400" kern="1200" dirty="0"/>
            <a:t>kai išmoka neįgaliam vaikui neskiriama, nes (ES reglamentai) išmokos mokamos kitoje valstybėje.</a:t>
          </a:r>
        </a:p>
        <a:p>
          <a:pPr marL="171450" lvl="1" indent="-171450" algn="l" defTabSz="711200">
            <a:lnSpc>
              <a:spcPct val="90000"/>
            </a:lnSpc>
            <a:spcBef>
              <a:spcPct val="0"/>
            </a:spcBef>
            <a:spcAft>
              <a:spcPct val="15000"/>
            </a:spcAft>
            <a:buChar char="•"/>
          </a:pPr>
          <a:r>
            <a:rPr lang="lt-LT" sz="1600" kern="1200" dirty="0"/>
            <a:t>* Neturi teisės</a:t>
          </a:r>
        </a:p>
        <a:p>
          <a:pPr marL="114300" lvl="1" indent="-114300" algn="l" defTabSz="622300">
            <a:lnSpc>
              <a:spcPct val="90000"/>
            </a:lnSpc>
            <a:spcBef>
              <a:spcPct val="0"/>
            </a:spcBef>
            <a:spcAft>
              <a:spcPct val="15000"/>
            </a:spcAft>
            <a:buChar char="•"/>
          </a:pPr>
          <a:r>
            <a:rPr lang="lt-LT" sz="1400" kern="1200" dirty="0"/>
            <a:t>Kai nedarbingumo lygis mažesnis nei nustatyta, bet nėra slaugos (priežiūros) poreikio</a:t>
          </a:r>
        </a:p>
        <a:p>
          <a:pPr marL="114300" lvl="1" indent="-114300" algn="l" defTabSz="622300">
            <a:lnSpc>
              <a:spcPct val="90000"/>
            </a:lnSpc>
            <a:spcBef>
              <a:spcPct val="0"/>
            </a:spcBef>
            <a:spcAft>
              <a:spcPct val="15000"/>
            </a:spcAft>
            <a:buChar char="•"/>
          </a:pPr>
          <a:r>
            <a:rPr lang="lt-LT" sz="1400" kern="1200" dirty="0"/>
            <a:t>kai neįgalų asmenį prižiūri brolis, sesuo, žmona, vyras ar kiti giminaičiai</a:t>
          </a:r>
        </a:p>
        <a:p>
          <a:pPr marL="114300" lvl="1" indent="-114300" algn="l" defTabSz="622300">
            <a:lnSpc>
              <a:spcPct val="90000"/>
            </a:lnSpc>
            <a:spcBef>
              <a:spcPct val="0"/>
            </a:spcBef>
            <a:spcAft>
              <a:spcPct val="15000"/>
            </a:spcAft>
            <a:buChar char="•"/>
          </a:pPr>
          <a:endParaRPr lang="lt-LT" sz="1400" kern="1200" dirty="0"/>
        </a:p>
        <a:p>
          <a:pPr marL="114300" lvl="1" indent="-114300" algn="l" defTabSz="622300">
            <a:lnSpc>
              <a:spcPct val="90000"/>
            </a:lnSpc>
            <a:spcBef>
              <a:spcPct val="0"/>
            </a:spcBef>
            <a:spcAft>
              <a:spcPct val="15000"/>
            </a:spcAft>
            <a:buChar char="•"/>
          </a:pPr>
          <a:endParaRPr lang="lt-LT" sz="1400" kern="1200" dirty="0"/>
        </a:p>
      </dsp:txBody>
      <dsp:txXfrm>
        <a:off x="4381588" y="578246"/>
        <a:ext cx="3841814" cy="2854800"/>
      </dsp:txXfrm>
    </dsp:sp>
  </dsp:spTree>
</dsp:drawing>
</file>

<file path=ppt/diagrams/layout1.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2" y="0"/>
            <a:ext cx="4302317" cy="340102"/>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sz="quarter" idx="1"/>
          </p:nvPr>
        </p:nvSpPr>
        <p:spPr>
          <a:xfrm>
            <a:off x="5622004" y="0"/>
            <a:ext cx="4302317" cy="340102"/>
          </a:xfrm>
          <a:prstGeom prst="rect">
            <a:avLst/>
          </a:prstGeom>
        </p:spPr>
        <p:txBody>
          <a:bodyPr vert="horz" lIns="91440" tIns="45720" rIns="91440" bIns="45720" rtlCol="0"/>
          <a:lstStyle>
            <a:lvl1pPr algn="r">
              <a:defRPr sz="1200"/>
            </a:lvl1pPr>
          </a:lstStyle>
          <a:p>
            <a:fld id="{015587D6-2A8A-4447-9A2A-E9549316D7B0}" type="datetimeFigureOut">
              <a:rPr lang="lt-LT" smtClean="0"/>
              <a:t>2019-08-12</a:t>
            </a:fld>
            <a:endParaRPr lang="lt-LT"/>
          </a:p>
        </p:txBody>
      </p:sp>
      <p:sp>
        <p:nvSpPr>
          <p:cNvPr id="4" name="Poraštės vietos rezervavimo ženklas 3"/>
          <p:cNvSpPr>
            <a:spLocks noGrp="1"/>
          </p:cNvSpPr>
          <p:nvPr>
            <p:ph type="ftr" sz="quarter" idx="2"/>
          </p:nvPr>
        </p:nvSpPr>
        <p:spPr>
          <a:xfrm>
            <a:off x="2" y="6456487"/>
            <a:ext cx="4302317" cy="340102"/>
          </a:xfrm>
          <a:prstGeom prst="rect">
            <a:avLst/>
          </a:prstGeom>
        </p:spPr>
        <p:txBody>
          <a:bodyPr vert="horz" lIns="91440" tIns="45720" rIns="91440" bIns="45720" rtlCol="0" anchor="b"/>
          <a:lstStyle>
            <a:lvl1pPr algn="l">
              <a:defRPr sz="1200"/>
            </a:lvl1pPr>
          </a:lstStyle>
          <a:p>
            <a:endParaRPr lang="lt-LT"/>
          </a:p>
        </p:txBody>
      </p:sp>
      <p:sp>
        <p:nvSpPr>
          <p:cNvPr id="5" name="Skaidrės numerio vietos rezervavimo ženklas 4"/>
          <p:cNvSpPr>
            <a:spLocks noGrp="1"/>
          </p:cNvSpPr>
          <p:nvPr>
            <p:ph type="sldNum" sz="quarter" idx="3"/>
          </p:nvPr>
        </p:nvSpPr>
        <p:spPr>
          <a:xfrm>
            <a:off x="5622004" y="6456487"/>
            <a:ext cx="4302317" cy="340102"/>
          </a:xfrm>
          <a:prstGeom prst="rect">
            <a:avLst/>
          </a:prstGeom>
        </p:spPr>
        <p:txBody>
          <a:bodyPr vert="horz" lIns="91440" tIns="45720" rIns="91440" bIns="45720" rtlCol="0" anchor="b"/>
          <a:lstStyle>
            <a:lvl1pPr algn="r">
              <a:defRPr sz="1200"/>
            </a:lvl1pPr>
          </a:lstStyle>
          <a:p>
            <a:fld id="{859922EC-0C2D-44DD-A195-CC2FA69A4A13}" type="slidenum">
              <a:rPr lang="lt-LT" smtClean="0"/>
              <a:t>‹#›</a:t>
            </a:fld>
            <a:endParaRPr lang="lt-LT"/>
          </a:p>
        </p:txBody>
      </p:sp>
    </p:spTree>
    <p:extLst>
      <p:ext uri="{BB962C8B-B14F-4D97-AF65-F5344CB8AC3E}">
        <p14:creationId xmlns:p14="http://schemas.microsoft.com/office/powerpoint/2010/main" val="569347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5622800" y="0"/>
            <a:ext cx="4301543" cy="339884"/>
          </a:xfrm>
          <a:prstGeom prst="rect">
            <a:avLst/>
          </a:prstGeom>
        </p:spPr>
        <p:txBody>
          <a:bodyPr vert="horz" lIns="91440" tIns="45720" rIns="91440" bIns="45720" rtlCol="0"/>
          <a:lstStyle>
            <a:lvl1pPr algn="r">
              <a:defRPr sz="1200"/>
            </a:lvl1pPr>
          </a:lstStyle>
          <a:p>
            <a:fld id="{AC3E4519-2906-48CE-985C-43E9F2D9EFEA}" type="datetimeFigureOut">
              <a:rPr lang="lt-LT" smtClean="0"/>
              <a:t>2019-08-12</a:t>
            </a:fld>
            <a:endParaRPr lang="lt-LT"/>
          </a:p>
        </p:txBody>
      </p:sp>
      <p:sp>
        <p:nvSpPr>
          <p:cNvPr id="4" name="Skaidrės vaizdo vietos rezervavimo ženklas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6" name="Poraštės vietos rezervavimo ženklas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5622800" y="6456611"/>
            <a:ext cx="4301543" cy="339884"/>
          </a:xfrm>
          <a:prstGeom prst="rect">
            <a:avLst/>
          </a:prstGeom>
        </p:spPr>
        <p:txBody>
          <a:bodyPr vert="horz" lIns="91440" tIns="45720" rIns="91440" bIns="45720" rtlCol="0" anchor="b"/>
          <a:lstStyle>
            <a:lvl1pPr algn="r">
              <a:defRPr sz="1200"/>
            </a:lvl1pPr>
          </a:lstStyle>
          <a:p>
            <a:fld id="{AF30A99B-BB7C-4F22-85EF-7D9237BBACF5}" type="slidenum">
              <a:rPr lang="lt-LT" smtClean="0"/>
              <a:t>‹#›</a:t>
            </a:fld>
            <a:endParaRPr lang="lt-LT"/>
          </a:p>
        </p:txBody>
      </p:sp>
    </p:spTree>
    <p:extLst>
      <p:ext uri="{BB962C8B-B14F-4D97-AF65-F5344CB8AC3E}">
        <p14:creationId xmlns:p14="http://schemas.microsoft.com/office/powerpoint/2010/main" val="3973695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1</a:t>
            </a:fld>
            <a:endParaRPr lang="lt-LT"/>
          </a:p>
        </p:txBody>
      </p:sp>
    </p:spTree>
    <p:extLst>
      <p:ext uri="{BB962C8B-B14F-4D97-AF65-F5344CB8AC3E}">
        <p14:creationId xmlns:p14="http://schemas.microsoft.com/office/powerpoint/2010/main" val="97117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solidFill>
                  <a:prstClr val="black"/>
                </a:solidFill>
              </a:rPr>
              <a:pPr/>
              <a:t>11</a:t>
            </a:fld>
            <a:endParaRPr lang="lt-LT">
              <a:solidFill>
                <a:prstClr val="black"/>
              </a:solidFill>
            </a:endParaRPr>
          </a:p>
        </p:txBody>
      </p:sp>
    </p:spTree>
    <p:extLst>
      <p:ext uri="{BB962C8B-B14F-4D97-AF65-F5344CB8AC3E}">
        <p14:creationId xmlns:p14="http://schemas.microsoft.com/office/powerpoint/2010/main" val="32241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b="1" kern="1200" dirty="0">
                <a:solidFill>
                  <a:schemeClr val="tx1"/>
                </a:solidFill>
                <a:effectLst/>
                <a:latin typeface="+mn-lt"/>
                <a:ea typeface="+mn-ea"/>
                <a:cs typeface="+mn-cs"/>
              </a:rPr>
              <a:t>Gausi šeima</a:t>
            </a:r>
            <a:r>
              <a:rPr lang="lt-LT" sz="1200" kern="1200" dirty="0">
                <a:solidFill>
                  <a:schemeClr val="tx1"/>
                </a:solidFill>
                <a:effectLst/>
                <a:latin typeface="+mn-lt"/>
                <a:ea typeface="+mn-ea"/>
                <a:cs typeface="+mn-cs"/>
              </a:rPr>
              <a:t> – tėvai, globėjai (rūpintojai), kurie augina ir (ar) globoja (rūpina) tris ar daugiau vaikų iki 18 metų, taip pat susituokęs asmuo, su kuriuo teismo sprendimu dėl sutuoktinių gyvenimo skyrium yra likę gyventi jų trys ar daugiau vaikų iki 18 metų, arba vienas iš tėvų ir jų trys ar daugiau vaikų iki 18 metų, taip pat jų nedirbantys ir savarankiškos veiklos nevykdantys nesusituokę ir savo vaikų neturintys pilnamečiai vaikai iki 24 metų, kurie mokosi pagal bendrojo ugdymo programą ar pagal formaliojo profesinio mokymo programą pirmajai kvalifikacijai įgyti arba studijuoja aukštojoje mokykloje pagal nuolatinės studijų formos programą, arba bendrojo ugdymo mokyklas baigę šių šeimų vaikai laikotarpiu nuo bendrojo ugdymo programos baigimo dienos iki tų pačių metų rugsėjo 1 dienos.</a:t>
            </a:r>
          </a:p>
          <a:p>
            <a:pPr marL="0" marR="0" lvl="0" indent="0" algn="l" defTabSz="914400" rtl="0" eaLnBrk="1" fontAlgn="auto" latinLnBrk="0" hangingPunct="1">
              <a:lnSpc>
                <a:spcPct val="100000"/>
              </a:lnSpc>
              <a:spcBef>
                <a:spcPts val="0"/>
              </a:spcBef>
              <a:spcAft>
                <a:spcPts val="0"/>
              </a:spcAft>
              <a:buClrTx/>
              <a:buSzTx/>
              <a:buFontTx/>
              <a:buNone/>
              <a:tabLst/>
              <a:defRPr/>
            </a:pPr>
            <a:r>
              <a:rPr lang="lt-LT" sz="1200" kern="1200" dirty="0">
                <a:solidFill>
                  <a:schemeClr val="tx1"/>
                </a:solidFill>
                <a:effectLst/>
                <a:latin typeface="+mn-lt"/>
                <a:ea typeface="+mn-ea"/>
                <a:cs typeface="+mn-cs"/>
              </a:rPr>
              <a:t>2. </a:t>
            </a:r>
            <a:r>
              <a:rPr lang="lt-LT" sz="1200" b="1" kern="1200" dirty="0">
                <a:solidFill>
                  <a:schemeClr val="tx1"/>
                </a:solidFill>
                <a:effectLst/>
                <a:latin typeface="+mn-lt"/>
                <a:ea typeface="+mn-ea"/>
                <a:cs typeface="+mn-cs"/>
              </a:rPr>
              <a:t>Šeima, prižiūrinti (slauganti) neįgalųjį</a:t>
            </a:r>
            <a:r>
              <a:rPr lang="lt-LT" sz="1200" kern="1200" dirty="0">
                <a:solidFill>
                  <a:schemeClr val="tx1"/>
                </a:solidFill>
                <a:effectLst/>
                <a:latin typeface="+mn-lt"/>
                <a:ea typeface="+mn-ea"/>
                <a:cs typeface="+mn-cs"/>
              </a:rPr>
              <a:t>, – šeima, kurioje kartu su globėju, kuriuo paskirtas vienas iš tėvų, gyvena asmuo, teismo pripažintas neveiksniu tam tikroje srityje ir kuriam šioje srityje yra nustatyta globa, arba šeima, kurioje kartu su tėvais gyvena asmuo, kuriam nustatytas neįgalumo lygis arba 55 procentų ir mažesnis darbingumo lygis. (</a:t>
            </a:r>
            <a:r>
              <a:rPr lang="lt-LT" sz="1200" dirty="0"/>
              <a:t>Šeimos kortelės įstatymas, 2 str. 1-2 d. 2018 m. birželio 30 d. Nr. XIII-1406)</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lt-LT" sz="1200" kern="1200" dirty="0">
                <a:solidFill>
                  <a:schemeClr val="tx1"/>
                </a:solidFill>
                <a:effectLst/>
                <a:latin typeface="+mn-lt"/>
                <a:ea typeface="+mn-ea"/>
                <a:cs typeface="+mn-cs"/>
              </a:rPr>
              <a:t>2017 m. šeimų, auginančių 3 ir daugiau vaikų, </a:t>
            </a:r>
            <a:r>
              <a:rPr lang="lt-LT" sz="1200" b="1" kern="1200" dirty="0">
                <a:solidFill>
                  <a:schemeClr val="tx1"/>
                </a:solidFill>
                <a:effectLst/>
                <a:latin typeface="+mn-lt"/>
                <a:ea typeface="+mn-ea"/>
                <a:cs typeface="+mn-cs"/>
              </a:rPr>
              <a:t>skurdo rizikos lygis buvo 44,3 proc. </a:t>
            </a:r>
            <a:r>
              <a:rPr lang="lt-LT" sz="1200" kern="1200" dirty="0">
                <a:solidFill>
                  <a:schemeClr val="tx1"/>
                </a:solidFill>
                <a:effectLst/>
                <a:latin typeface="+mn-lt"/>
                <a:ea typeface="+mn-ea"/>
                <a:cs typeface="+mn-cs"/>
              </a:rPr>
              <a:t>Nacionalinio skurdo mažinimo organizacijų tinklo duomenimis, 2017 m. asmenų, turinčių negalią, skurdo rizikos rodiklis (35,1 proc.) buvo beveik dvigubai didesnis negu tų, kurie negalios neturi (17,1 proc.).</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dirty="0"/>
          </a:p>
          <a:p>
            <a:endParaRPr lang="lt-LT" sz="1200" kern="1200" dirty="0">
              <a:solidFill>
                <a:schemeClr val="tx1"/>
              </a:solidFill>
              <a:effectLst/>
              <a:latin typeface="+mn-lt"/>
              <a:ea typeface="+mn-ea"/>
              <a:cs typeface="+mn-cs"/>
            </a:endParaRPr>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2</a:t>
            </a:fld>
            <a:endParaRPr lang="lt-LT"/>
          </a:p>
        </p:txBody>
      </p:sp>
    </p:spTree>
    <p:extLst>
      <p:ext uri="{BB962C8B-B14F-4D97-AF65-F5344CB8AC3E}">
        <p14:creationId xmlns:p14="http://schemas.microsoft.com/office/powerpoint/2010/main" val="3523966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solidFill>
                  <a:prstClr val="black"/>
                </a:solidFill>
              </a:rPr>
              <a:pPr/>
              <a:t>3</a:t>
            </a:fld>
            <a:endParaRPr lang="lt-LT">
              <a:solidFill>
                <a:prstClr val="black"/>
              </a:solidFill>
            </a:endParaRPr>
          </a:p>
        </p:txBody>
      </p:sp>
    </p:spTree>
    <p:extLst>
      <p:ext uri="{BB962C8B-B14F-4D97-AF65-F5344CB8AC3E}">
        <p14:creationId xmlns:p14="http://schemas.microsoft.com/office/powerpoint/2010/main" val="2111642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4</a:t>
            </a:fld>
            <a:endParaRPr lang="lt-LT"/>
          </a:p>
        </p:txBody>
      </p:sp>
    </p:spTree>
    <p:extLst>
      <p:ext uri="{BB962C8B-B14F-4D97-AF65-F5344CB8AC3E}">
        <p14:creationId xmlns:p14="http://schemas.microsoft.com/office/powerpoint/2010/main" val="2055222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solidFill>
                  <a:prstClr val="black"/>
                </a:solidFill>
              </a:rPr>
              <a:pPr/>
              <a:t>5</a:t>
            </a:fld>
            <a:endParaRPr lang="lt-LT">
              <a:solidFill>
                <a:prstClr val="black"/>
              </a:solidFill>
            </a:endParaRPr>
          </a:p>
        </p:txBody>
      </p:sp>
    </p:spTree>
    <p:extLst>
      <p:ext uri="{BB962C8B-B14F-4D97-AF65-F5344CB8AC3E}">
        <p14:creationId xmlns:p14="http://schemas.microsoft.com/office/powerpoint/2010/main" val="3803539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AF30A99B-BB7C-4F22-85EF-7D9237BBACF5}" type="slidenum">
              <a:rPr lang="lt-LT" smtClean="0"/>
              <a:t>7</a:t>
            </a:fld>
            <a:endParaRPr lang="lt-LT"/>
          </a:p>
        </p:txBody>
      </p:sp>
    </p:spTree>
    <p:extLst>
      <p:ext uri="{BB962C8B-B14F-4D97-AF65-F5344CB8AC3E}">
        <p14:creationId xmlns:p14="http://schemas.microsoft.com/office/powerpoint/2010/main" val="3613259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8</a:t>
            </a:fld>
            <a:endParaRPr lang="lt-LT"/>
          </a:p>
        </p:txBody>
      </p:sp>
    </p:spTree>
    <p:extLst>
      <p:ext uri="{BB962C8B-B14F-4D97-AF65-F5344CB8AC3E}">
        <p14:creationId xmlns:p14="http://schemas.microsoft.com/office/powerpoint/2010/main" val="1773747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9</a:t>
            </a:fld>
            <a:endParaRPr lang="lt-LT"/>
          </a:p>
        </p:txBody>
      </p:sp>
    </p:spTree>
    <p:extLst>
      <p:ext uri="{BB962C8B-B14F-4D97-AF65-F5344CB8AC3E}">
        <p14:creationId xmlns:p14="http://schemas.microsoft.com/office/powerpoint/2010/main" val="1890787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AF30A99B-BB7C-4F22-85EF-7D9237BBACF5}" type="slidenum">
              <a:rPr lang="lt-LT" smtClean="0"/>
              <a:t>10</a:t>
            </a:fld>
            <a:endParaRPr lang="lt-LT"/>
          </a:p>
        </p:txBody>
      </p:sp>
    </p:spTree>
    <p:extLst>
      <p:ext uri="{BB962C8B-B14F-4D97-AF65-F5344CB8AC3E}">
        <p14:creationId xmlns:p14="http://schemas.microsoft.com/office/powerpoint/2010/main" val="3458657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1597819"/>
            <a:ext cx="7772400" cy="1102519"/>
          </a:xfrm>
        </p:spPr>
        <p:txBody>
          <a:bodyPr/>
          <a:lstStyle/>
          <a:p>
            <a:r>
              <a:rPr lang="lt-LT"/>
              <a:t>Spustelėję redag. ruoš. pavad. stilių</a:t>
            </a:r>
          </a:p>
        </p:txBody>
      </p:sp>
      <p:sp>
        <p:nvSpPr>
          <p:cNvPr id="3" name="Antrinis pavadinima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Spustelėję redag. ruoš. paantrš. stilių</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2019-08-12</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91969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2019-08-12</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1669334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154781"/>
            <a:ext cx="2057400" cy="3290888"/>
          </a:xfrm>
        </p:spPr>
        <p:txBody>
          <a:bodyPr vert="eaVert"/>
          <a:lstStyle/>
          <a:p>
            <a:r>
              <a:rPr lang="lt-LT"/>
              <a:t>Spustelėję redag. ruoš. pavad. stilių</a:t>
            </a:r>
          </a:p>
        </p:txBody>
      </p:sp>
      <p:sp>
        <p:nvSpPr>
          <p:cNvPr id="3" name="Vertikalaus teksto vietos rezervavimo ženklas 2"/>
          <p:cNvSpPr>
            <a:spLocks noGrp="1"/>
          </p:cNvSpPr>
          <p:nvPr>
            <p:ph type="body" orient="vert" idx="1"/>
          </p:nvPr>
        </p:nvSpPr>
        <p:spPr>
          <a:xfrm>
            <a:off x="457200" y="154781"/>
            <a:ext cx="6019800" cy="329088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2019-08-12</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31181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1597819"/>
            <a:ext cx="7772400" cy="1102519"/>
          </a:xfrm>
        </p:spPr>
        <p:txBody>
          <a:bodyPr/>
          <a:lstStyle/>
          <a:p>
            <a:r>
              <a:rPr lang="lt-LT"/>
              <a:t>Spustelėję redag. ruoš. pavad. stilių</a:t>
            </a:r>
          </a:p>
        </p:txBody>
      </p:sp>
      <p:sp>
        <p:nvSpPr>
          <p:cNvPr id="3" name="Antrinis pavadinima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Spustelėję redag. ruoš. paantrš. stilių</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2019-08-12</a:t>
            </a:fld>
            <a:endParaRPr lang="lt-LT">
              <a:solidFill>
                <a:srgbClr val="000000">
                  <a:tint val="75000"/>
                </a:srgbClr>
              </a:solidFill>
            </a:endParaRPr>
          </a:p>
        </p:txBody>
      </p:sp>
      <p:sp>
        <p:nvSpPr>
          <p:cNvPr id="5" name="Poraštės vietos rezervavimo ženklas 4"/>
          <p:cNvSpPr>
            <a:spLocks noGrp="1"/>
          </p:cNvSpPr>
          <p:nvPr>
            <p:ph type="ftr" sz="quarter" idx="11"/>
          </p:nvPr>
        </p:nvSpPr>
        <p:spPr/>
        <p:txBody>
          <a:bodyPr/>
          <a:lstStyle/>
          <a:p>
            <a:endParaRPr lang="lt-LT">
              <a:solidFill>
                <a:srgbClr val="000000">
                  <a:tint val="75000"/>
                </a:srgbClr>
              </a:solidFill>
            </a:endParaRPr>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1728312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2019-08-12</a:t>
            </a:fld>
            <a:endParaRPr lang="lt-LT">
              <a:solidFill>
                <a:srgbClr val="000000">
                  <a:tint val="75000"/>
                </a:srgbClr>
              </a:solidFill>
            </a:endParaRPr>
          </a:p>
        </p:txBody>
      </p:sp>
      <p:sp>
        <p:nvSpPr>
          <p:cNvPr id="5" name="Poraštės vietos rezervavimo ženklas 4"/>
          <p:cNvSpPr>
            <a:spLocks noGrp="1"/>
          </p:cNvSpPr>
          <p:nvPr>
            <p:ph type="ftr" sz="quarter" idx="11"/>
          </p:nvPr>
        </p:nvSpPr>
        <p:spPr/>
        <p:txBody>
          <a:bodyPr/>
          <a:lstStyle/>
          <a:p>
            <a:endParaRPr lang="lt-LT">
              <a:solidFill>
                <a:srgbClr val="000000">
                  <a:tint val="75000"/>
                </a:srgbClr>
              </a:solidFill>
            </a:endParaRPr>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3714647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3305176"/>
            <a:ext cx="7772400" cy="1021556"/>
          </a:xfrm>
        </p:spPr>
        <p:txBody>
          <a:bodyPr anchor="t"/>
          <a:lstStyle>
            <a:lvl1pPr algn="l">
              <a:defRPr sz="4000" b="1" cap="all"/>
            </a:lvl1pPr>
          </a:lstStyle>
          <a:p>
            <a:r>
              <a:rPr lang="lt-LT"/>
              <a:t>Spustelėję redag. ruoš. pavad. stilių</a:t>
            </a:r>
          </a:p>
        </p:txBody>
      </p:sp>
      <p:sp>
        <p:nvSpPr>
          <p:cNvPr id="3" name="Teksto vietos rezervavimo ženklas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2019-08-12</a:t>
            </a:fld>
            <a:endParaRPr lang="lt-LT">
              <a:solidFill>
                <a:srgbClr val="000000">
                  <a:tint val="75000"/>
                </a:srgbClr>
              </a:solidFill>
            </a:endParaRPr>
          </a:p>
        </p:txBody>
      </p:sp>
      <p:sp>
        <p:nvSpPr>
          <p:cNvPr id="5" name="Poraštės vietos rezervavimo ženklas 4"/>
          <p:cNvSpPr>
            <a:spLocks noGrp="1"/>
          </p:cNvSpPr>
          <p:nvPr>
            <p:ph type="ftr" sz="quarter" idx="11"/>
          </p:nvPr>
        </p:nvSpPr>
        <p:spPr/>
        <p:txBody>
          <a:bodyPr/>
          <a:lstStyle/>
          <a:p>
            <a:endParaRPr lang="lt-LT">
              <a:solidFill>
                <a:srgbClr val="000000">
                  <a:tint val="75000"/>
                </a:srgbClr>
              </a:solidFill>
            </a:endParaRPr>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3155541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2019-08-12</a:t>
            </a:fld>
            <a:endParaRPr lang="lt-LT">
              <a:solidFill>
                <a:srgbClr val="000000">
                  <a:tint val="75000"/>
                </a:srgbClr>
              </a:solidFill>
            </a:endParaRPr>
          </a:p>
        </p:txBody>
      </p:sp>
      <p:sp>
        <p:nvSpPr>
          <p:cNvPr id="6" name="Poraštės vietos rezervavimo ženklas 5"/>
          <p:cNvSpPr>
            <a:spLocks noGrp="1"/>
          </p:cNvSpPr>
          <p:nvPr>
            <p:ph type="ftr" sz="quarter" idx="11"/>
          </p:nvPr>
        </p:nvSpPr>
        <p:spPr/>
        <p:txBody>
          <a:bodyPr/>
          <a:lstStyle/>
          <a:p>
            <a:endParaRPr lang="lt-LT">
              <a:solidFill>
                <a:srgbClr val="000000">
                  <a:tint val="75000"/>
                </a:srgbClr>
              </a:solidFill>
            </a:endParaRPr>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3114577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05979"/>
            <a:ext cx="8229600" cy="857250"/>
          </a:xfrm>
        </p:spPr>
        <p:txBody>
          <a:bodyPr/>
          <a:lstStyle>
            <a:lvl1pPr>
              <a:defRPr/>
            </a:lvl1pPr>
          </a:lstStyle>
          <a:p>
            <a:r>
              <a:rPr lang="lt-LT"/>
              <a:t>Spustelėję redag. ruoš. pavad. stilių</a:t>
            </a:r>
          </a:p>
        </p:txBody>
      </p:sp>
      <p:sp>
        <p:nvSpPr>
          <p:cNvPr id="3" name="Teksto vietos rezervavimo ženklas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6"/>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2019-08-12</a:t>
            </a:fld>
            <a:endParaRPr lang="lt-LT">
              <a:solidFill>
                <a:srgbClr val="000000">
                  <a:tint val="75000"/>
                </a:srgbClr>
              </a:solidFill>
            </a:endParaRPr>
          </a:p>
        </p:txBody>
      </p:sp>
      <p:sp>
        <p:nvSpPr>
          <p:cNvPr id="8" name="Poraštės vietos rezervavimo ženklas 7"/>
          <p:cNvSpPr>
            <a:spLocks noGrp="1"/>
          </p:cNvSpPr>
          <p:nvPr>
            <p:ph type="ftr" sz="quarter" idx="11"/>
          </p:nvPr>
        </p:nvSpPr>
        <p:spPr/>
        <p:txBody>
          <a:bodyPr/>
          <a:lstStyle/>
          <a:p>
            <a:endParaRPr lang="lt-LT">
              <a:solidFill>
                <a:srgbClr val="000000">
                  <a:tint val="75000"/>
                </a:srgbClr>
              </a:solidFill>
            </a:endParaRPr>
          </a:p>
        </p:txBody>
      </p:sp>
      <p:sp>
        <p:nvSpPr>
          <p:cNvPr id="9" name="Skaidrės numerio vietos rezervavimo ženklas 8"/>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2866113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Datos vietos rezervavimo ženklas 2"/>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2019-08-12</a:t>
            </a:fld>
            <a:endParaRPr lang="lt-LT">
              <a:solidFill>
                <a:srgbClr val="000000">
                  <a:tint val="75000"/>
                </a:srgbClr>
              </a:solidFill>
            </a:endParaRPr>
          </a:p>
        </p:txBody>
      </p:sp>
      <p:sp>
        <p:nvSpPr>
          <p:cNvPr id="4" name="Poraštės vietos rezervavimo ženklas 3"/>
          <p:cNvSpPr>
            <a:spLocks noGrp="1"/>
          </p:cNvSpPr>
          <p:nvPr>
            <p:ph type="ftr" sz="quarter" idx="11"/>
          </p:nvPr>
        </p:nvSpPr>
        <p:spPr/>
        <p:txBody>
          <a:bodyPr/>
          <a:lstStyle/>
          <a:p>
            <a:endParaRPr lang="lt-LT">
              <a:solidFill>
                <a:srgbClr val="000000">
                  <a:tint val="75000"/>
                </a:srgbClr>
              </a:solidFill>
            </a:endParaRPr>
          </a:p>
        </p:txBody>
      </p:sp>
      <p:sp>
        <p:nvSpPr>
          <p:cNvPr id="5" name="Skaidrės numerio vietos rezervavimo ženklas 4"/>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138328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2019-08-12</a:t>
            </a:fld>
            <a:endParaRPr lang="lt-LT">
              <a:solidFill>
                <a:srgbClr val="000000">
                  <a:tint val="75000"/>
                </a:srgbClr>
              </a:solidFill>
            </a:endParaRPr>
          </a:p>
        </p:txBody>
      </p:sp>
      <p:sp>
        <p:nvSpPr>
          <p:cNvPr id="3" name="Poraštės vietos rezervavimo ženklas 2"/>
          <p:cNvSpPr>
            <a:spLocks noGrp="1"/>
          </p:cNvSpPr>
          <p:nvPr>
            <p:ph type="ftr" sz="quarter" idx="11"/>
          </p:nvPr>
        </p:nvSpPr>
        <p:spPr/>
        <p:txBody>
          <a:bodyPr/>
          <a:lstStyle/>
          <a:p>
            <a:endParaRPr lang="lt-LT">
              <a:solidFill>
                <a:srgbClr val="000000">
                  <a:tint val="75000"/>
                </a:srgbClr>
              </a:solidFill>
            </a:endParaRPr>
          </a:p>
        </p:txBody>
      </p:sp>
      <p:sp>
        <p:nvSpPr>
          <p:cNvPr id="4" name="Skaidrės numerio vietos rezervavimo ženklas 3"/>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1805404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1" y="204787"/>
            <a:ext cx="3008313" cy="871538"/>
          </a:xfrm>
        </p:spPr>
        <p:txBody>
          <a:bodyPr anchor="b"/>
          <a:lstStyle>
            <a:lvl1pPr algn="l">
              <a:defRPr sz="2000" b="1"/>
            </a:lvl1pPr>
          </a:lstStyle>
          <a:p>
            <a:r>
              <a:rPr lang="lt-LT"/>
              <a:t>Spustelėję redag. ruoš. pavad. stilių</a:t>
            </a:r>
          </a:p>
        </p:txBody>
      </p:sp>
      <p:sp>
        <p:nvSpPr>
          <p:cNvPr id="3" name="Turinio vietos rezervavimo ženklas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2019-08-12</a:t>
            </a:fld>
            <a:endParaRPr lang="lt-LT">
              <a:solidFill>
                <a:srgbClr val="000000">
                  <a:tint val="75000"/>
                </a:srgbClr>
              </a:solidFill>
            </a:endParaRPr>
          </a:p>
        </p:txBody>
      </p:sp>
      <p:sp>
        <p:nvSpPr>
          <p:cNvPr id="6" name="Poraštės vietos rezervavimo ženklas 5"/>
          <p:cNvSpPr>
            <a:spLocks noGrp="1"/>
          </p:cNvSpPr>
          <p:nvPr>
            <p:ph type="ftr" sz="quarter" idx="11"/>
          </p:nvPr>
        </p:nvSpPr>
        <p:spPr/>
        <p:txBody>
          <a:bodyPr/>
          <a:lstStyle/>
          <a:p>
            <a:endParaRPr lang="lt-LT">
              <a:solidFill>
                <a:srgbClr val="000000">
                  <a:tint val="75000"/>
                </a:srgbClr>
              </a:solidFill>
            </a:endParaRPr>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3681622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2019-08-12</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6688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3600450"/>
            <a:ext cx="5486400" cy="425054"/>
          </a:xfrm>
        </p:spPr>
        <p:txBody>
          <a:bodyPr anchor="b"/>
          <a:lstStyle>
            <a:lvl1pPr algn="l">
              <a:defRPr sz="2000" b="1"/>
            </a:lvl1pPr>
          </a:lstStyle>
          <a:p>
            <a:r>
              <a:rPr lang="lt-LT"/>
              <a:t>Spustelėję redag. ruoš. pavad. stilių</a:t>
            </a:r>
          </a:p>
        </p:txBody>
      </p:sp>
      <p:sp>
        <p:nvSpPr>
          <p:cNvPr id="3" name="Paveikslėlio vietos rezervavimo ženklas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2019-08-12</a:t>
            </a:fld>
            <a:endParaRPr lang="lt-LT">
              <a:solidFill>
                <a:srgbClr val="000000">
                  <a:tint val="75000"/>
                </a:srgbClr>
              </a:solidFill>
            </a:endParaRPr>
          </a:p>
        </p:txBody>
      </p:sp>
      <p:sp>
        <p:nvSpPr>
          <p:cNvPr id="6" name="Poraštės vietos rezervavimo ženklas 5"/>
          <p:cNvSpPr>
            <a:spLocks noGrp="1"/>
          </p:cNvSpPr>
          <p:nvPr>
            <p:ph type="ftr" sz="quarter" idx="11"/>
          </p:nvPr>
        </p:nvSpPr>
        <p:spPr/>
        <p:txBody>
          <a:bodyPr/>
          <a:lstStyle/>
          <a:p>
            <a:endParaRPr lang="lt-LT">
              <a:solidFill>
                <a:srgbClr val="000000">
                  <a:tint val="75000"/>
                </a:srgbClr>
              </a:solidFill>
            </a:endParaRPr>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1399286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2019-08-12</a:t>
            </a:fld>
            <a:endParaRPr lang="lt-LT">
              <a:solidFill>
                <a:srgbClr val="000000">
                  <a:tint val="75000"/>
                </a:srgbClr>
              </a:solidFill>
            </a:endParaRPr>
          </a:p>
        </p:txBody>
      </p:sp>
      <p:sp>
        <p:nvSpPr>
          <p:cNvPr id="5" name="Poraštės vietos rezervavimo ženklas 4"/>
          <p:cNvSpPr>
            <a:spLocks noGrp="1"/>
          </p:cNvSpPr>
          <p:nvPr>
            <p:ph type="ftr" sz="quarter" idx="11"/>
          </p:nvPr>
        </p:nvSpPr>
        <p:spPr/>
        <p:txBody>
          <a:bodyPr/>
          <a:lstStyle/>
          <a:p>
            <a:endParaRPr lang="lt-LT">
              <a:solidFill>
                <a:srgbClr val="000000">
                  <a:tint val="75000"/>
                </a:srgbClr>
              </a:solidFill>
            </a:endParaRPr>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3036490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154781"/>
            <a:ext cx="2057400" cy="3290888"/>
          </a:xfrm>
        </p:spPr>
        <p:txBody>
          <a:bodyPr vert="eaVert"/>
          <a:lstStyle/>
          <a:p>
            <a:r>
              <a:rPr lang="lt-LT"/>
              <a:t>Spustelėję redag. ruoš. pavad. stilių</a:t>
            </a:r>
          </a:p>
        </p:txBody>
      </p:sp>
      <p:sp>
        <p:nvSpPr>
          <p:cNvPr id="3" name="Vertikalaus teksto vietos rezervavimo ženklas 2"/>
          <p:cNvSpPr>
            <a:spLocks noGrp="1"/>
          </p:cNvSpPr>
          <p:nvPr>
            <p:ph type="body" orient="vert" idx="1"/>
          </p:nvPr>
        </p:nvSpPr>
        <p:spPr>
          <a:xfrm>
            <a:off x="457200" y="154781"/>
            <a:ext cx="6019800" cy="329088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2019-08-12</a:t>
            </a:fld>
            <a:endParaRPr lang="lt-LT">
              <a:solidFill>
                <a:srgbClr val="000000">
                  <a:tint val="75000"/>
                </a:srgbClr>
              </a:solidFill>
            </a:endParaRPr>
          </a:p>
        </p:txBody>
      </p:sp>
      <p:sp>
        <p:nvSpPr>
          <p:cNvPr id="5" name="Poraštės vietos rezervavimo ženklas 4"/>
          <p:cNvSpPr>
            <a:spLocks noGrp="1"/>
          </p:cNvSpPr>
          <p:nvPr>
            <p:ph type="ftr" sz="quarter" idx="11"/>
          </p:nvPr>
        </p:nvSpPr>
        <p:spPr/>
        <p:txBody>
          <a:bodyPr/>
          <a:lstStyle/>
          <a:p>
            <a:endParaRPr lang="lt-LT">
              <a:solidFill>
                <a:srgbClr val="000000">
                  <a:tint val="75000"/>
                </a:srgbClr>
              </a:solidFill>
            </a:endParaRPr>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897431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1597819"/>
            <a:ext cx="7772400" cy="1102519"/>
          </a:xfrm>
        </p:spPr>
        <p:txBody>
          <a:bodyPr/>
          <a:lstStyle/>
          <a:p>
            <a:r>
              <a:rPr lang="lt-LT"/>
              <a:t>Spustelėję redag. ruoš. pavad. stilių</a:t>
            </a:r>
          </a:p>
        </p:txBody>
      </p:sp>
      <p:sp>
        <p:nvSpPr>
          <p:cNvPr id="3" name="Antrinis pavadinima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Spustelėję redag. ruoš. paantrš. stilių</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2019-08-12</a:t>
            </a:fld>
            <a:endParaRPr lang="lt-LT">
              <a:solidFill>
                <a:srgbClr val="000000">
                  <a:tint val="75000"/>
                </a:srgbClr>
              </a:solidFill>
            </a:endParaRPr>
          </a:p>
        </p:txBody>
      </p:sp>
      <p:sp>
        <p:nvSpPr>
          <p:cNvPr id="5" name="Poraštės vietos rezervavimo ženklas 4"/>
          <p:cNvSpPr>
            <a:spLocks noGrp="1"/>
          </p:cNvSpPr>
          <p:nvPr>
            <p:ph type="ftr" sz="quarter" idx="11"/>
          </p:nvPr>
        </p:nvSpPr>
        <p:spPr/>
        <p:txBody>
          <a:bodyPr/>
          <a:lstStyle/>
          <a:p>
            <a:endParaRPr lang="lt-LT">
              <a:solidFill>
                <a:srgbClr val="000000">
                  <a:tint val="75000"/>
                </a:srgbClr>
              </a:solidFill>
            </a:endParaRPr>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516673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2019-08-12</a:t>
            </a:fld>
            <a:endParaRPr lang="lt-LT">
              <a:solidFill>
                <a:srgbClr val="000000">
                  <a:tint val="75000"/>
                </a:srgbClr>
              </a:solidFill>
            </a:endParaRPr>
          </a:p>
        </p:txBody>
      </p:sp>
      <p:sp>
        <p:nvSpPr>
          <p:cNvPr id="5" name="Poraštės vietos rezervavimo ženklas 4"/>
          <p:cNvSpPr>
            <a:spLocks noGrp="1"/>
          </p:cNvSpPr>
          <p:nvPr>
            <p:ph type="ftr" sz="quarter" idx="11"/>
          </p:nvPr>
        </p:nvSpPr>
        <p:spPr/>
        <p:txBody>
          <a:bodyPr/>
          <a:lstStyle/>
          <a:p>
            <a:endParaRPr lang="lt-LT">
              <a:solidFill>
                <a:srgbClr val="000000">
                  <a:tint val="75000"/>
                </a:srgbClr>
              </a:solidFill>
            </a:endParaRPr>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660639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3305176"/>
            <a:ext cx="7772400" cy="1021556"/>
          </a:xfrm>
        </p:spPr>
        <p:txBody>
          <a:bodyPr anchor="t"/>
          <a:lstStyle>
            <a:lvl1pPr algn="l">
              <a:defRPr sz="4000" b="1" cap="all"/>
            </a:lvl1pPr>
          </a:lstStyle>
          <a:p>
            <a:r>
              <a:rPr lang="lt-LT"/>
              <a:t>Spustelėję redag. ruoš. pavad. stilių</a:t>
            </a:r>
          </a:p>
        </p:txBody>
      </p:sp>
      <p:sp>
        <p:nvSpPr>
          <p:cNvPr id="3" name="Teksto vietos rezervavimo ženklas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2019-08-12</a:t>
            </a:fld>
            <a:endParaRPr lang="lt-LT">
              <a:solidFill>
                <a:srgbClr val="000000">
                  <a:tint val="75000"/>
                </a:srgbClr>
              </a:solidFill>
            </a:endParaRPr>
          </a:p>
        </p:txBody>
      </p:sp>
      <p:sp>
        <p:nvSpPr>
          <p:cNvPr id="5" name="Poraštės vietos rezervavimo ženklas 4"/>
          <p:cNvSpPr>
            <a:spLocks noGrp="1"/>
          </p:cNvSpPr>
          <p:nvPr>
            <p:ph type="ftr" sz="quarter" idx="11"/>
          </p:nvPr>
        </p:nvSpPr>
        <p:spPr/>
        <p:txBody>
          <a:bodyPr/>
          <a:lstStyle/>
          <a:p>
            <a:endParaRPr lang="lt-LT">
              <a:solidFill>
                <a:srgbClr val="000000">
                  <a:tint val="75000"/>
                </a:srgbClr>
              </a:solidFill>
            </a:endParaRPr>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41016041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2019-08-12</a:t>
            </a:fld>
            <a:endParaRPr lang="lt-LT">
              <a:solidFill>
                <a:srgbClr val="000000">
                  <a:tint val="75000"/>
                </a:srgbClr>
              </a:solidFill>
            </a:endParaRPr>
          </a:p>
        </p:txBody>
      </p:sp>
      <p:sp>
        <p:nvSpPr>
          <p:cNvPr id="6" name="Poraštės vietos rezervavimo ženklas 5"/>
          <p:cNvSpPr>
            <a:spLocks noGrp="1"/>
          </p:cNvSpPr>
          <p:nvPr>
            <p:ph type="ftr" sz="quarter" idx="11"/>
          </p:nvPr>
        </p:nvSpPr>
        <p:spPr/>
        <p:txBody>
          <a:bodyPr/>
          <a:lstStyle/>
          <a:p>
            <a:endParaRPr lang="lt-LT">
              <a:solidFill>
                <a:srgbClr val="000000">
                  <a:tint val="75000"/>
                </a:srgbClr>
              </a:solidFill>
            </a:endParaRPr>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1560972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05979"/>
            <a:ext cx="8229600" cy="857250"/>
          </a:xfrm>
        </p:spPr>
        <p:txBody>
          <a:bodyPr/>
          <a:lstStyle>
            <a:lvl1pPr>
              <a:defRPr/>
            </a:lvl1pPr>
          </a:lstStyle>
          <a:p>
            <a:r>
              <a:rPr lang="lt-LT"/>
              <a:t>Spustelėję redag. ruoš. pavad. stilių</a:t>
            </a:r>
          </a:p>
        </p:txBody>
      </p:sp>
      <p:sp>
        <p:nvSpPr>
          <p:cNvPr id="3" name="Teksto vietos rezervavimo ženklas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6"/>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2019-08-12</a:t>
            </a:fld>
            <a:endParaRPr lang="lt-LT">
              <a:solidFill>
                <a:srgbClr val="000000">
                  <a:tint val="75000"/>
                </a:srgbClr>
              </a:solidFill>
            </a:endParaRPr>
          </a:p>
        </p:txBody>
      </p:sp>
      <p:sp>
        <p:nvSpPr>
          <p:cNvPr id="8" name="Poraštės vietos rezervavimo ženklas 7"/>
          <p:cNvSpPr>
            <a:spLocks noGrp="1"/>
          </p:cNvSpPr>
          <p:nvPr>
            <p:ph type="ftr" sz="quarter" idx="11"/>
          </p:nvPr>
        </p:nvSpPr>
        <p:spPr/>
        <p:txBody>
          <a:bodyPr/>
          <a:lstStyle/>
          <a:p>
            <a:endParaRPr lang="lt-LT">
              <a:solidFill>
                <a:srgbClr val="000000">
                  <a:tint val="75000"/>
                </a:srgbClr>
              </a:solidFill>
            </a:endParaRPr>
          </a:p>
        </p:txBody>
      </p:sp>
      <p:sp>
        <p:nvSpPr>
          <p:cNvPr id="9" name="Skaidrės numerio vietos rezervavimo ženklas 8"/>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38253526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Datos vietos rezervavimo ženklas 2"/>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2019-08-12</a:t>
            </a:fld>
            <a:endParaRPr lang="lt-LT">
              <a:solidFill>
                <a:srgbClr val="000000">
                  <a:tint val="75000"/>
                </a:srgbClr>
              </a:solidFill>
            </a:endParaRPr>
          </a:p>
        </p:txBody>
      </p:sp>
      <p:sp>
        <p:nvSpPr>
          <p:cNvPr id="4" name="Poraštės vietos rezervavimo ženklas 3"/>
          <p:cNvSpPr>
            <a:spLocks noGrp="1"/>
          </p:cNvSpPr>
          <p:nvPr>
            <p:ph type="ftr" sz="quarter" idx="11"/>
          </p:nvPr>
        </p:nvSpPr>
        <p:spPr/>
        <p:txBody>
          <a:bodyPr/>
          <a:lstStyle/>
          <a:p>
            <a:endParaRPr lang="lt-LT">
              <a:solidFill>
                <a:srgbClr val="000000">
                  <a:tint val="75000"/>
                </a:srgbClr>
              </a:solidFill>
            </a:endParaRPr>
          </a:p>
        </p:txBody>
      </p:sp>
      <p:sp>
        <p:nvSpPr>
          <p:cNvPr id="5" name="Skaidrės numerio vietos rezervavimo ženklas 4"/>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26642228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2019-08-12</a:t>
            </a:fld>
            <a:endParaRPr lang="lt-LT">
              <a:solidFill>
                <a:srgbClr val="000000">
                  <a:tint val="75000"/>
                </a:srgbClr>
              </a:solidFill>
            </a:endParaRPr>
          </a:p>
        </p:txBody>
      </p:sp>
      <p:sp>
        <p:nvSpPr>
          <p:cNvPr id="3" name="Poraštės vietos rezervavimo ženklas 2"/>
          <p:cNvSpPr>
            <a:spLocks noGrp="1"/>
          </p:cNvSpPr>
          <p:nvPr>
            <p:ph type="ftr" sz="quarter" idx="11"/>
          </p:nvPr>
        </p:nvSpPr>
        <p:spPr/>
        <p:txBody>
          <a:bodyPr/>
          <a:lstStyle/>
          <a:p>
            <a:endParaRPr lang="lt-LT">
              <a:solidFill>
                <a:srgbClr val="000000">
                  <a:tint val="75000"/>
                </a:srgbClr>
              </a:solidFill>
            </a:endParaRPr>
          </a:p>
        </p:txBody>
      </p:sp>
      <p:sp>
        <p:nvSpPr>
          <p:cNvPr id="4" name="Skaidrės numerio vietos rezervavimo ženklas 3"/>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2040201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3305176"/>
            <a:ext cx="7772400" cy="1021556"/>
          </a:xfrm>
        </p:spPr>
        <p:txBody>
          <a:bodyPr anchor="t"/>
          <a:lstStyle>
            <a:lvl1pPr algn="l">
              <a:defRPr sz="4000" b="1" cap="all"/>
            </a:lvl1pPr>
          </a:lstStyle>
          <a:p>
            <a:r>
              <a:rPr lang="lt-LT"/>
              <a:t>Spustelėję redag. ruoš. pavad. stilių</a:t>
            </a:r>
          </a:p>
        </p:txBody>
      </p:sp>
      <p:sp>
        <p:nvSpPr>
          <p:cNvPr id="3" name="Teksto vietos rezervavimo ženklas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t>2019-08-12</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4942986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1" y="204787"/>
            <a:ext cx="3008313" cy="871538"/>
          </a:xfrm>
        </p:spPr>
        <p:txBody>
          <a:bodyPr anchor="b"/>
          <a:lstStyle>
            <a:lvl1pPr algn="l">
              <a:defRPr sz="2000" b="1"/>
            </a:lvl1pPr>
          </a:lstStyle>
          <a:p>
            <a:r>
              <a:rPr lang="lt-LT"/>
              <a:t>Spustelėję redag. ruoš. pavad. stilių</a:t>
            </a:r>
          </a:p>
        </p:txBody>
      </p:sp>
      <p:sp>
        <p:nvSpPr>
          <p:cNvPr id="3" name="Turinio vietos rezervavimo ženklas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2019-08-12</a:t>
            </a:fld>
            <a:endParaRPr lang="lt-LT">
              <a:solidFill>
                <a:srgbClr val="000000">
                  <a:tint val="75000"/>
                </a:srgbClr>
              </a:solidFill>
            </a:endParaRPr>
          </a:p>
        </p:txBody>
      </p:sp>
      <p:sp>
        <p:nvSpPr>
          <p:cNvPr id="6" name="Poraštės vietos rezervavimo ženklas 5"/>
          <p:cNvSpPr>
            <a:spLocks noGrp="1"/>
          </p:cNvSpPr>
          <p:nvPr>
            <p:ph type="ftr" sz="quarter" idx="11"/>
          </p:nvPr>
        </p:nvSpPr>
        <p:spPr/>
        <p:txBody>
          <a:bodyPr/>
          <a:lstStyle/>
          <a:p>
            <a:endParaRPr lang="lt-LT">
              <a:solidFill>
                <a:srgbClr val="000000">
                  <a:tint val="75000"/>
                </a:srgbClr>
              </a:solidFill>
            </a:endParaRPr>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24095881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3600450"/>
            <a:ext cx="5486400" cy="425054"/>
          </a:xfrm>
        </p:spPr>
        <p:txBody>
          <a:bodyPr anchor="b"/>
          <a:lstStyle>
            <a:lvl1pPr algn="l">
              <a:defRPr sz="2000" b="1"/>
            </a:lvl1pPr>
          </a:lstStyle>
          <a:p>
            <a:r>
              <a:rPr lang="lt-LT"/>
              <a:t>Spustelėję redag. ruoš. pavad. stilių</a:t>
            </a:r>
          </a:p>
        </p:txBody>
      </p:sp>
      <p:sp>
        <p:nvSpPr>
          <p:cNvPr id="3" name="Paveikslėlio vietos rezervavimo ženklas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2019-08-12</a:t>
            </a:fld>
            <a:endParaRPr lang="lt-LT">
              <a:solidFill>
                <a:srgbClr val="000000">
                  <a:tint val="75000"/>
                </a:srgbClr>
              </a:solidFill>
            </a:endParaRPr>
          </a:p>
        </p:txBody>
      </p:sp>
      <p:sp>
        <p:nvSpPr>
          <p:cNvPr id="6" name="Poraštės vietos rezervavimo ženklas 5"/>
          <p:cNvSpPr>
            <a:spLocks noGrp="1"/>
          </p:cNvSpPr>
          <p:nvPr>
            <p:ph type="ftr" sz="quarter" idx="11"/>
          </p:nvPr>
        </p:nvSpPr>
        <p:spPr/>
        <p:txBody>
          <a:bodyPr/>
          <a:lstStyle/>
          <a:p>
            <a:endParaRPr lang="lt-LT">
              <a:solidFill>
                <a:srgbClr val="000000">
                  <a:tint val="75000"/>
                </a:srgbClr>
              </a:solidFill>
            </a:endParaRPr>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20247898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2019-08-12</a:t>
            </a:fld>
            <a:endParaRPr lang="lt-LT">
              <a:solidFill>
                <a:srgbClr val="000000">
                  <a:tint val="75000"/>
                </a:srgbClr>
              </a:solidFill>
            </a:endParaRPr>
          </a:p>
        </p:txBody>
      </p:sp>
      <p:sp>
        <p:nvSpPr>
          <p:cNvPr id="5" name="Poraštės vietos rezervavimo ženklas 4"/>
          <p:cNvSpPr>
            <a:spLocks noGrp="1"/>
          </p:cNvSpPr>
          <p:nvPr>
            <p:ph type="ftr" sz="quarter" idx="11"/>
          </p:nvPr>
        </p:nvSpPr>
        <p:spPr/>
        <p:txBody>
          <a:bodyPr/>
          <a:lstStyle/>
          <a:p>
            <a:endParaRPr lang="lt-LT">
              <a:solidFill>
                <a:srgbClr val="000000">
                  <a:tint val="75000"/>
                </a:srgbClr>
              </a:solidFill>
            </a:endParaRPr>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37818606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154781"/>
            <a:ext cx="2057400" cy="3290888"/>
          </a:xfrm>
        </p:spPr>
        <p:txBody>
          <a:bodyPr vert="eaVert"/>
          <a:lstStyle/>
          <a:p>
            <a:r>
              <a:rPr lang="lt-LT"/>
              <a:t>Spustelėję redag. ruoš. pavad. stilių</a:t>
            </a:r>
          </a:p>
        </p:txBody>
      </p:sp>
      <p:sp>
        <p:nvSpPr>
          <p:cNvPr id="3" name="Vertikalaus teksto vietos rezervavimo ženklas 2"/>
          <p:cNvSpPr>
            <a:spLocks noGrp="1"/>
          </p:cNvSpPr>
          <p:nvPr>
            <p:ph type="body" orient="vert" idx="1"/>
          </p:nvPr>
        </p:nvSpPr>
        <p:spPr>
          <a:xfrm>
            <a:off x="457200" y="154781"/>
            <a:ext cx="6019800" cy="329088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214EF6DB-CA04-4B55-9157-6E35C793C94C}" type="datetimeFigureOut">
              <a:rPr lang="lt-LT" smtClean="0">
                <a:solidFill>
                  <a:srgbClr val="000000">
                    <a:tint val="75000"/>
                  </a:srgbClr>
                </a:solidFill>
              </a:rPr>
              <a:pPr/>
              <a:t>2019-08-12</a:t>
            </a:fld>
            <a:endParaRPr lang="lt-LT">
              <a:solidFill>
                <a:srgbClr val="000000">
                  <a:tint val="75000"/>
                </a:srgbClr>
              </a:solidFill>
            </a:endParaRPr>
          </a:p>
        </p:txBody>
      </p:sp>
      <p:sp>
        <p:nvSpPr>
          <p:cNvPr id="5" name="Poraštės vietos rezervavimo ženklas 4"/>
          <p:cNvSpPr>
            <a:spLocks noGrp="1"/>
          </p:cNvSpPr>
          <p:nvPr>
            <p:ph type="ftr" sz="quarter" idx="11"/>
          </p:nvPr>
        </p:nvSpPr>
        <p:spPr/>
        <p:txBody>
          <a:bodyPr/>
          <a:lstStyle/>
          <a:p>
            <a:endParaRPr lang="lt-LT">
              <a:solidFill>
                <a:srgbClr val="000000">
                  <a:tint val="75000"/>
                </a:srgbClr>
              </a:solidFill>
            </a:endParaRPr>
          </a:p>
        </p:txBody>
      </p:sp>
      <p:sp>
        <p:nvSpPr>
          <p:cNvPr id="6" name="Skaidrės numerio vietos rezervavimo ženklas 5"/>
          <p:cNvSpPr>
            <a:spLocks noGrp="1"/>
          </p:cNvSpPr>
          <p:nvPr>
            <p:ph type="sldNum" sz="quarter" idx="12"/>
          </p:nvPr>
        </p:nvSpPr>
        <p:spPr/>
        <p:txBody>
          <a:body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579002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t>2019-08-12</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1786112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05979"/>
            <a:ext cx="8229600" cy="857250"/>
          </a:xfrm>
        </p:spPr>
        <p:txBody>
          <a:bodyPr/>
          <a:lstStyle>
            <a:lvl1pPr>
              <a:defRPr/>
            </a:lvl1pPr>
          </a:lstStyle>
          <a:p>
            <a:r>
              <a:rPr lang="lt-LT"/>
              <a:t>Spustelėję redag. ruoš. pavad. stilių</a:t>
            </a:r>
          </a:p>
        </p:txBody>
      </p:sp>
      <p:sp>
        <p:nvSpPr>
          <p:cNvPr id="3" name="Teksto vietos rezervavimo ženklas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6"/>
          <p:cNvSpPr>
            <a:spLocks noGrp="1"/>
          </p:cNvSpPr>
          <p:nvPr>
            <p:ph type="dt" sz="half" idx="10"/>
          </p:nvPr>
        </p:nvSpPr>
        <p:spPr/>
        <p:txBody>
          <a:bodyPr/>
          <a:lstStyle/>
          <a:p>
            <a:fld id="{214EF6DB-CA04-4B55-9157-6E35C793C94C}" type="datetimeFigureOut">
              <a:rPr lang="lt-LT" smtClean="0"/>
              <a:t>2019-08-12</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474575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Datos vietos rezervavimo ženklas 2"/>
          <p:cNvSpPr>
            <a:spLocks noGrp="1"/>
          </p:cNvSpPr>
          <p:nvPr>
            <p:ph type="dt" sz="half" idx="10"/>
          </p:nvPr>
        </p:nvSpPr>
        <p:spPr/>
        <p:txBody>
          <a:bodyPr/>
          <a:lstStyle/>
          <a:p>
            <a:fld id="{214EF6DB-CA04-4B55-9157-6E35C793C94C}" type="datetimeFigureOut">
              <a:rPr lang="lt-LT" smtClean="0"/>
              <a:t>2019-08-12</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407364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214EF6DB-CA04-4B55-9157-6E35C793C94C}" type="datetimeFigureOut">
              <a:rPr lang="lt-LT" smtClean="0"/>
              <a:t>2019-08-12</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53114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1" y="204787"/>
            <a:ext cx="3008313" cy="871538"/>
          </a:xfrm>
        </p:spPr>
        <p:txBody>
          <a:bodyPr anchor="b"/>
          <a:lstStyle>
            <a:lvl1pPr algn="l">
              <a:defRPr sz="2000" b="1"/>
            </a:lvl1pPr>
          </a:lstStyle>
          <a:p>
            <a:r>
              <a:rPr lang="lt-LT"/>
              <a:t>Spustelėję redag. ruoš. pavad. stilių</a:t>
            </a:r>
          </a:p>
        </p:txBody>
      </p:sp>
      <p:sp>
        <p:nvSpPr>
          <p:cNvPr id="3" name="Turinio vietos rezervavimo ženklas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t>2019-08-12</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2190346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3600450"/>
            <a:ext cx="5486400" cy="425054"/>
          </a:xfrm>
        </p:spPr>
        <p:txBody>
          <a:bodyPr anchor="b"/>
          <a:lstStyle>
            <a:lvl1pPr algn="l">
              <a:defRPr sz="2000" b="1"/>
            </a:lvl1pPr>
          </a:lstStyle>
          <a:p>
            <a:r>
              <a:rPr lang="lt-LT"/>
              <a:t>Spustelėję redag. ruoš. pavad. stilių</a:t>
            </a:r>
          </a:p>
        </p:txBody>
      </p:sp>
      <p:sp>
        <p:nvSpPr>
          <p:cNvPr id="3" name="Paveikslėlio vietos rezervavimo ženklas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214EF6DB-CA04-4B55-9157-6E35C793C94C}" type="datetimeFigureOut">
              <a:rPr lang="lt-LT" smtClean="0"/>
              <a:t>2019-08-12</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15C73158-E9A6-4F5E-BF37-FF53B06A9FEF}" type="slidenum">
              <a:rPr lang="lt-LT" smtClean="0"/>
              <a:t>‹#›</a:t>
            </a:fld>
            <a:endParaRPr lang="lt-LT"/>
          </a:p>
        </p:txBody>
      </p:sp>
    </p:spTree>
    <p:extLst>
      <p:ext uri="{BB962C8B-B14F-4D97-AF65-F5344CB8AC3E}">
        <p14:creationId xmlns:p14="http://schemas.microsoft.com/office/powerpoint/2010/main" val="673894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lt-LT"/>
              <a:t>Spustelėję redag. ruoš. pavad. stilių</a:t>
            </a:r>
          </a:p>
        </p:txBody>
      </p:sp>
      <p:sp>
        <p:nvSpPr>
          <p:cNvPr id="3" name="Teksto vietos rezervavimo ženklas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14EF6DB-CA04-4B55-9157-6E35C793C94C}" type="datetimeFigureOut">
              <a:rPr lang="lt-LT" smtClean="0"/>
              <a:t>2019-08-12</a:t>
            </a:fld>
            <a:endParaRPr lang="lt-LT"/>
          </a:p>
        </p:txBody>
      </p:sp>
      <p:sp>
        <p:nvSpPr>
          <p:cNvPr id="5" name="Poraštės vietos rezervavimo ženklas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5C73158-E9A6-4F5E-BF37-FF53B06A9FEF}" type="slidenum">
              <a:rPr lang="lt-LT" smtClean="0"/>
              <a:t>‹#›</a:t>
            </a:fld>
            <a:endParaRPr lang="lt-LT"/>
          </a:p>
        </p:txBody>
      </p:sp>
    </p:spTree>
    <p:extLst>
      <p:ext uri="{BB962C8B-B14F-4D97-AF65-F5344CB8AC3E}">
        <p14:creationId xmlns:p14="http://schemas.microsoft.com/office/powerpoint/2010/main" val="3126139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lt-LT"/>
              <a:t>Spustelėję redag. ruoš. pavad. stilių</a:t>
            </a:r>
          </a:p>
        </p:txBody>
      </p:sp>
      <p:sp>
        <p:nvSpPr>
          <p:cNvPr id="3" name="Teksto vietos rezervavimo ženklas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14EF6DB-CA04-4B55-9157-6E35C793C94C}" type="datetimeFigureOut">
              <a:rPr lang="lt-LT" smtClean="0">
                <a:solidFill>
                  <a:srgbClr val="000000">
                    <a:tint val="75000"/>
                  </a:srgbClr>
                </a:solidFill>
              </a:rPr>
              <a:pPr/>
              <a:t>2019-08-12</a:t>
            </a:fld>
            <a:endParaRPr lang="lt-LT">
              <a:solidFill>
                <a:srgbClr val="000000">
                  <a:tint val="75000"/>
                </a:srgbClr>
              </a:solidFill>
            </a:endParaRPr>
          </a:p>
        </p:txBody>
      </p:sp>
      <p:sp>
        <p:nvSpPr>
          <p:cNvPr id="5" name="Poraštės vietos rezervavimo ženklas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solidFill>
                <a:srgbClr val="000000">
                  <a:tint val="75000"/>
                </a:srgbClr>
              </a:solidFill>
            </a:endParaRPr>
          </a:p>
        </p:txBody>
      </p:sp>
      <p:sp>
        <p:nvSpPr>
          <p:cNvPr id="6" name="Skaidrės numerio vietos rezervavimo ženklas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7768237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lt-LT"/>
              <a:t>Spustelėję redag. ruoš. pavad. stilių</a:t>
            </a:r>
          </a:p>
        </p:txBody>
      </p:sp>
      <p:sp>
        <p:nvSpPr>
          <p:cNvPr id="3" name="Teksto vietos rezervavimo ženklas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14EF6DB-CA04-4B55-9157-6E35C793C94C}" type="datetimeFigureOut">
              <a:rPr lang="lt-LT" smtClean="0">
                <a:solidFill>
                  <a:srgbClr val="000000">
                    <a:tint val="75000"/>
                  </a:srgbClr>
                </a:solidFill>
              </a:rPr>
              <a:pPr/>
              <a:t>2019-08-12</a:t>
            </a:fld>
            <a:endParaRPr lang="lt-LT">
              <a:solidFill>
                <a:srgbClr val="000000">
                  <a:tint val="75000"/>
                </a:srgbClr>
              </a:solidFill>
            </a:endParaRPr>
          </a:p>
        </p:txBody>
      </p:sp>
      <p:sp>
        <p:nvSpPr>
          <p:cNvPr id="5" name="Poraštės vietos rezervavimo ženklas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solidFill>
                <a:srgbClr val="000000">
                  <a:tint val="75000"/>
                </a:srgbClr>
              </a:solidFill>
            </a:endParaRPr>
          </a:p>
        </p:txBody>
      </p:sp>
      <p:sp>
        <p:nvSpPr>
          <p:cNvPr id="6" name="Skaidrės numerio vietos rezervavimo ženklas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5C73158-E9A6-4F5E-BF37-FF53B06A9FEF}" type="slidenum">
              <a:rPr lang="lt-LT" smtClean="0">
                <a:solidFill>
                  <a:srgbClr val="000000">
                    <a:tint val="75000"/>
                  </a:srgbClr>
                </a:solidFill>
              </a:rPr>
              <a:pPr/>
              <a:t>‹#›</a:t>
            </a:fld>
            <a:endParaRPr lang="lt-LT">
              <a:solidFill>
                <a:srgbClr val="000000">
                  <a:tint val="75000"/>
                </a:srgbClr>
              </a:solidFill>
            </a:endParaRPr>
          </a:p>
        </p:txBody>
      </p:sp>
    </p:spTree>
    <p:extLst>
      <p:ext uri="{BB962C8B-B14F-4D97-AF65-F5344CB8AC3E}">
        <p14:creationId xmlns:p14="http://schemas.microsoft.com/office/powerpoint/2010/main" val="417073755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hyperlink" Target="http://www.seimos-kortele.lt/" TargetMode="Externa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www.seimos-kortele.lt/"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53"/>
            <a:ext cx="9144000" cy="4048125"/>
          </a:xfrm>
          <a:prstGeom prst="rect">
            <a:avLst/>
          </a:prstGeom>
        </p:spPr>
      </p:pic>
      <p:pic>
        <p:nvPicPr>
          <p:cNvPr id="2" name="Paveikslėlis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4051578"/>
            <a:ext cx="2602214" cy="680412"/>
          </a:xfrm>
          <a:prstGeom prst="rect">
            <a:avLst/>
          </a:prstGeom>
        </p:spPr>
      </p:pic>
      <p:sp>
        <p:nvSpPr>
          <p:cNvPr id="3" name="TextBox 2"/>
          <p:cNvSpPr txBox="1"/>
          <p:nvPr/>
        </p:nvSpPr>
        <p:spPr>
          <a:xfrm>
            <a:off x="537748" y="675792"/>
            <a:ext cx="6770556" cy="2308324"/>
          </a:xfrm>
          <a:prstGeom prst="rect">
            <a:avLst/>
          </a:prstGeom>
          <a:noFill/>
        </p:spPr>
        <p:txBody>
          <a:bodyPr wrap="square" rtlCol="0">
            <a:spAutoFit/>
          </a:bodyPr>
          <a:lstStyle/>
          <a:p>
            <a:r>
              <a:rPr lang="lt-LT" sz="4800" b="1" dirty="0">
                <a:solidFill>
                  <a:schemeClr val="bg1"/>
                </a:solidFill>
              </a:rPr>
              <a:t>Šeimos kortelė: papildoma parama šeimoms</a:t>
            </a:r>
          </a:p>
        </p:txBody>
      </p:sp>
    </p:spTree>
    <p:extLst>
      <p:ext uri="{BB962C8B-B14F-4D97-AF65-F5344CB8AC3E}">
        <p14:creationId xmlns:p14="http://schemas.microsoft.com/office/powerpoint/2010/main" val="2673814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4553"/>
            <a:ext cx="9144000" cy="1224135"/>
          </a:xfrm>
          <a:prstGeom prst="rect">
            <a:avLst/>
          </a:prstGeom>
        </p:spPr>
      </p:pic>
      <p:sp>
        <p:nvSpPr>
          <p:cNvPr id="7" name="TextBox 6"/>
          <p:cNvSpPr txBox="1"/>
          <p:nvPr/>
        </p:nvSpPr>
        <p:spPr>
          <a:xfrm>
            <a:off x="107504" y="165869"/>
            <a:ext cx="7920881" cy="584775"/>
          </a:xfrm>
          <a:prstGeom prst="rect">
            <a:avLst/>
          </a:prstGeom>
          <a:noFill/>
        </p:spPr>
        <p:txBody>
          <a:bodyPr wrap="square" rtlCol="0">
            <a:spAutoFit/>
          </a:bodyPr>
          <a:lstStyle/>
          <a:p>
            <a:pPr algn="ctr"/>
            <a:r>
              <a:rPr lang="lt-LT" sz="3200" b="1" dirty="0">
                <a:solidFill>
                  <a:schemeClr val="bg1"/>
                </a:solidFill>
              </a:rPr>
              <a:t>Kokia nauda?</a:t>
            </a:r>
          </a:p>
        </p:txBody>
      </p:sp>
      <p:graphicFrame>
        <p:nvGraphicFramePr>
          <p:cNvPr id="18" name="Content Placeholder 17"/>
          <p:cNvGraphicFramePr>
            <a:graphicFrameLocks noGrp="1"/>
          </p:cNvGraphicFramePr>
          <p:nvPr>
            <p:ph idx="1"/>
          </p:nvPr>
        </p:nvGraphicFramePr>
        <p:xfrm>
          <a:off x="179512" y="915566"/>
          <a:ext cx="8712968"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31876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83" y="-336457"/>
            <a:ext cx="8892480" cy="1453636"/>
          </a:xfrm>
          <a:prstGeom prst="rect">
            <a:avLst/>
          </a:prstGeom>
        </p:spPr>
      </p:pic>
      <p:sp>
        <p:nvSpPr>
          <p:cNvPr id="8" name="TextBox 7">
            <a:extLst>
              <a:ext uri="{FF2B5EF4-FFF2-40B4-BE49-F238E27FC236}">
                <a16:creationId xmlns:a16="http://schemas.microsoft.com/office/drawing/2014/main" id="{B7A28919-BBAA-4BB8-92B9-790DC57A0DA5}"/>
              </a:ext>
            </a:extLst>
          </p:cNvPr>
          <p:cNvSpPr txBox="1"/>
          <p:nvPr/>
        </p:nvSpPr>
        <p:spPr>
          <a:xfrm>
            <a:off x="539550" y="159528"/>
            <a:ext cx="7920881" cy="584775"/>
          </a:xfrm>
          <a:prstGeom prst="rect">
            <a:avLst/>
          </a:prstGeom>
          <a:noFill/>
        </p:spPr>
        <p:txBody>
          <a:bodyPr wrap="square" rtlCol="0">
            <a:spAutoFit/>
          </a:bodyPr>
          <a:lstStyle/>
          <a:p>
            <a:pPr algn="ctr"/>
            <a:r>
              <a:rPr lang="lt-LT" sz="3200" b="1" dirty="0">
                <a:solidFill>
                  <a:prstClr val="white"/>
                </a:solidFill>
              </a:rPr>
              <a:t>Šeimos kortelės programos eiga</a:t>
            </a:r>
          </a:p>
        </p:txBody>
      </p:sp>
      <p:graphicFrame>
        <p:nvGraphicFramePr>
          <p:cNvPr id="2" name="Table 1"/>
          <p:cNvGraphicFramePr>
            <a:graphicFrameLocks noGrp="1"/>
          </p:cNvGraphicFramePr>
          <p:nvPr>
            <p:extLst>
              <p:ext uri="{D42A27DB-BD31-4B8C-83A1-F6EECF244321}">
                <p14:modId xmlns:p14="http://schemas.microsoft.com/office/powerpoint/2010/main" val="2173814244"/>
              </p:ext>
            </p:extLst>
          </p:nvPr>
        </p:nvGraphicFramePr>
        <p:xfrm>
          <a:off x="395536" y="915566"/>
          <a:ext cx="7776865" cy="3656631"/>
        </p:xfrm>
        <a:graphic>
          <a:graphicData uri="http://schemas.openxmlformats.org/drawingml/2006/table">
            <a:tbl>
              <a:tblPr>
                <a:tableStyleId>{5C22544A-7EE6-4342-B048-85BDC9FD1C3A}</a:tableStyleId>
              </a:tblPr>
              <a:tblGrid>
                <a:gridCol w="1791585">
                  <a:extLst>
                    <a:ext uri="{9D8B030D-6E8A-4147-A177-3AD203B41FA5}">
                      <a16:colId xmlns:a16="http://schemas.microsoft.com/office/drawing/2014/main" val="20000"/>
                    </a:ext>
                  </a:extLst>
                </a:gridCol>
                <a:gridCol w="586531">
                  <a:extLst>
                    <a:ext uri="{9D8B030D-6E8A-4147-A177-3AD203B41FA5}">
                      <a16:colId xmlns:a16="http://schemas.microsoft.com/office/drawing/2014/main" val="20001"/>
                    </a:ext>
                  </a:extLst>
                </a:gridCol>
                <a:gridCol w="599861">
                  <a:extLst>
                    <a:ext uri="{9D8B030D-6E8A-4147-A177-3AD203B41FA5}">
                      <a16:colId xmlns:a16="http://schemas.microsoft.com/office/drawing/2014/main" val="20002"/>
                    </a:ext>
                  </a:extLst>
                </a:gridCol>
                <a:gridCol w="599861">
                  <a:extLst>
                    <a:ext uri="{9D8B030D-6E8A-4147-A177-3AD203B41FA5}">
                      <a16:colId xmlns:a16="http://schemas.microsoft.com/office/drawing/2014/main" val="20003"/>
                    </a:ext>
                  </a:extLst>
                </a:gridCol>
                <a:gridCol w="599861">
                  <a:extLst>
                    <a:ext uri="{9D8B030D-6E8A-4147-A177-3AD203B41FA5}">
                      <a16:colId xmlns:a16="http://schemas.microsoft.com/office/drawing/2014/main" val="20004"/>
                    </a:ext>
                  </a:extLst>
                </a:gridCol>
                <a:gridCol w="599861">
                  <a:extLst>
                    <a:ext uri="{9D8B030D-6E8A-4147-A177-3AD203B41FA5}">
                      <a16:colId xmlns:a16="http://schemas.microsoft.com/office/drawing/2014/main" val="20005"/>
                    </a:ext>
                  </a:extLst>
                </a:gridCol>
                <a:gridCol w="599861">
                  <a:extLst>
                    <a:ext uri="{9D8B030D-6E8A-4147-A177-3AD203B41FA5}">
                      <a16:colId xmlns:a16="http://schemas.microsoft.com/office/drawing/2014/main" val="20006"/>
                    </a:ext>
                  </a:extLst>
                </a:gridCol>
                <a:gridCol w="599861">
                  <a:extLst>
                    <a:ext uri="{9D8B030D-6E8A-4147-A177-3AD203B41FA5}">
                      <a16:colId xmlns:a16="http://schemas.microsoft.com/office/drawing/2014/main" val="20007"/>
                    </a:ext>
                  </a:extLst>
                </a:gridCol>
                <a:gridCol w="599861">
                  <a:extLst>
                    <a:ext uri="{9D8B030D-6E8A-4147-A177-3AD203B41FA5}">
                      <a16:colId xmlns:a16="http://schemas.microsoft.com/office/drawing/2014/main" val="20008"/>
                    </a:ext>
                  </a:extLst>
                </a:gridCol>
                <a:gridCol w="599861">
                  <a:extLst>
                    <a:ext uri="{9D8B030D-6E8A-4147-A177-3AD203B41FA5}">
                      <a16:colId xmlns:a16="http://schemas.microsoft.com/office/drawing/2014/main" val="20009"/>
                    </a:ext>
                  </a:extLst>
                </a:gridCol>
                <a:gridCol w="599861">
                  <a:extLst>
                    <a:ext uri="{9D8B030D-6E8A-4147-A177-3AD203B41FA5}">
                      <a16:colId xmlns:a16="http://schemas.microsoft.com/office/drawing/2014/main" val="20010"/>
                    </a:ext>
                  </a:extLst>
                </a:gridCol>
              </a:tblGrid>
              <a:tr h="186094">
                <a:tc>
                  <a:txBody>
                    <a:bodyPr/>
                    <a:lstStyle/>
                    <a:p>
                      <a:pPr algn="l" fontAlgn="t"/>
                      <a:r>
                        <a:rPr lang="lt-LT" sz="800" b="1" u="none" strike="noStrike" dirty="0">
                          <a:effectLst/>
                        </a:rPr>
                        <a:t>Veikla</a:t>
                      </a:r>
                      <a:endParaRPr lang="lt-LT" sz="800" b="1" i="0" u="none" strike="noStrike" dirty="0">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Institucija</a:t>
                      </a:r>
                      <a:endParaRPr lang="lt-LT" sz="800" b="1"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Balandis</a:t>
                      </a:r>
                      <a:endParaRPr lang="lt-LT" sz="800" b="1"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Gegužė</a:t>
                      </a:r>
                      <a:endParaRPr lang="lt-LT" sz="800" b="1"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Birželis</a:t>
                      </a:r>
                      <a:endParaRPr lang="lt-LT" sz="800" b="1"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Liepa</a:t>
                      </a:r>
                      <a:endParaRPr lang="lt-LT" sz="800" b="1"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Rugpjūtis</a:t>
                      </a:r>
                      <a:endParaRPr lang="lt-LT" sz="800" b="1"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Rugsėjis</a:t>
                      </a:r>
                      <a:endParaRPr lang="lt-LT" sz="800" b="1"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Spalis</a:t>
                      </a:r>
                      <a:endParaRPr lang="lt-LT" sz="800" b="1"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Lapkritis</a:t>
                      </a:r>
                      <a:endParaRPr lang="lt-LT" sz="800" b="1"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Gruodis</a:t>
                      </a:r>
                      <a:endParaRPr lang="lt-LT" sz="800" b="1" i="0" u="none" strike="noStrike">
                        <a:solidFill>
                          <a:srgbClr val="000000"/>
                        </a:solidFill>
                        <a:effectLst/>
                        <a:latin typeface="Times New Roman" panose="02020603050405020304" pitchFamily="18" charset="0"/>
                      </a:endParaRPr>
                    </a:p>
                  </a:txBody>
                  <a:tcPr marL="4490" marR="4490" marT="4490" marB="0"/>
                </a:tc>
                <a:extLst>
                  <a:ext uri="{0D108BD9-81ED-4DB2-BD59-A6C34878D82A}">
                    <a16:rowId xmlns:a16="http://schemas.microsoft.com/office/drawing/2014/main" val="10000"/>
                  </a:ext>
                </a:extLst>
              </a:tr>
              <a:tr h="280914">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lt-LT" sz="800" b="1" u="none" strike="noStrike" dirty="0">
                          <a:effectLst/>
                        </a:rPr>
                        <a:t>Strateginė komunikacija, Patentuotas ženklas </a:t>
                      </a:r>
                      <a:br>
                        <a:rPr lang="lt-LT" sz="800" b="1" u="none" strike="noStrike" dirty="0">
                          <a:effectLst/>
                        </a:rPr>
                      </a:br>
                      <a:r>
                        <a:rPr lang="lt-LT" sz="800" b="1" u="none" strike="noStrike" dirty="0">
                          <a:effectLst/>
                        </a:rPr>
                        <a:t>(</a:t>
                      </a:r>
                      <a:r>
                        <a:rPr lang="lt-LT" sz="800" b="1" u="none" strike="noStrike" dirty="0" err="1">
                          <a:effectLst/>
                        </a:rPr>
                        <a:t>logo</a:t>
                      </a:r>
                      <a:r>
                        <a:rPr lang="lt-LT" sz="800" b="1" u="none" strike="noStrike" dirty="0">
                          <a:effectLst/>
                        </a:rPr>
                        <a:t>, lankstinukas, svetainės vizualizacija)</a:t>
                      </a:r>
                      <a:endParaRPr lang="lt-LT" sz="800" b="1" i="0" u="none" strike="noStrike" dirty="0">
                        <a:solidFill>
                          <a:srgbClr val="000000"/>
                        </a:solidFill>
                        <a:effectLst/>
                        <a:latin typeface="Times New Roman" panose="02020603050405020304" pitchFamily="18" charset="0"/>
                      </a:endParaRPr>
                    </a:p>
                    <a:p>
                      <a:pPr algn="l" fontAlgn="t"/>
                      <a:endParaRPr lang="lt-LT" sz="800" b="1" i="0" u="none" strike="noStrike" dirty="0">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SADM</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 </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ctr" fontAlgn="ctr"/>
                      <a:r>
                        <a:rPr lang="lt-LT" sz="800" u="none" strike="noStrike" dirty="0">
                          <a:effectLst/>
                        </a:rPr>
                        <a:t>X</a:t>
                      </a:r>
                      <a:endParaRPr lang="lt-LT" sz="800" b="0" i="0" u="none" strike="noStrike" dirty="0">
                        <a:solidFill>
                          <a:srgbClr val="000000"/>
                        </a:solidFill>
                        <a:effectLst/>
                        <a:latin typeface="Times New Roman" panose="02020603050405020304" pitchFamily="18" charset="0"/>
                      </a:endParaRPr>
                    </a:p>
                  </a:txBody>
                  <a:tcPr marL="4490" marR="4490" marT="4490" marB="0" anchor="ctr"/>
                </a:tc>
                <a:tc>
                  <a:txBody>
                    <a:bodyPr/>
                    <a:lstStyle/>
                    <a:p>
                      <a:pPr algn="l" fontAlgn="t"/>
                      <a:r>
                        <a:rPr lang="lt-LT" sz="800" u="none" strike="noStrike">
                          <a:effectLst/>
                        </a:rPr>
                        <a:t>Veikia</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dirty="0">
                          <a:effectLst/>
                        </a:rPr>
                        <a:t>Veikia</a:t>
                      </a:r>
                      <a:endParaRPr lang="lt-LT" sz="800" b="0" i="0" u="none" strike="noStrike" dirty="0">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Veikia</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Veikia</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Veikia</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Veikia</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Veikia</a:t>
                      </a:r>
                      <a:endParaRPr lang="lt-LT" sz="800" b="0" i="0" u="none" strike="noStrike">
                        <a:solidFill>
                          <a:srgbClr val="000000"/>
                        </a:solidFill>
                        <a:effectLst/>
                        <a:latin typeface="Times New Roman" panose="02020603050405020304" pitchFamily="18" charset="0"/>
                      </a:endParaRPr>
                    </a:p>
                  </a:txBody>
                  <a:tcPr marL="4490" marR="4490" marT="4490" marB="0"/>
                </a:tc>
                <a:extLst>
                  <a:ext uri="{0D108BD9-81ED-4DB2-BD59-A6C34878D82A}">
                    <a16:rowId xmlns:a16="http://schemas.microsoft.com/office/drawing/2014/main" val="10001"/>
                  </a:ext>
                </a:extLst>
              </a:tr>
              <a:tr h="367728">
                <a:tc>
                  <a:txBody>
                    <a:bodyPr/>
                    <a:lstStyle/>
                    <a:p>
                      <a:pPr algn="l" fontAlgn="t"/>
                      <a:r>
                        <a:rPr lang="lt-LT" sz="800" b="1" u="none" strike="noStrike" dirty="0">
                          <a:effectLst/>
                        </a:rPr>
                        <a:t>Svetainės </a:t>
                      </a:r>
                      <a:r>
                        <a:rPr lang="lt-LT" sz="800" b="1" u="none" strike="noStrike" dirty="0">
                          <a:effectLst/>
                          <a:hlinkClick r:id="rId4"/>
                        </a:rPr>
                        <a:t>www.seimos-kortele.lt</a:t>
                      </a:r>
                      <a:r>
                        <a:rPr lang="lt-LT" sz="800" b="1" u="none" strike="noStrike" dirty="0">
                          <a:effectLst/>
                        </a:rPr>
                        <a:t> kūrimas</a:t>
                      </a:r>
                      <a:endParaRPr lang="lt-LT" sz="800" b="1" i="0" u="none" strike="noStrike" dirty="0">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SADM</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 </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 </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Pasiruošimas</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ctr" fontAlgn="ctr"/>
                      <a:r>
                        <a:rPr lang="lt-LT" sz="800" u="none" strike="noStrike">
                          <a:effectLst/>
                        </a:rPr>
                        <a:t>X</a:t>
                      </a:r>
                      <a:endParaRPr lang="lt-LT" sz="800" b="0" i="0" u="none" strike="noStrike">
                        <a:solidFill>
                          <a:srgbClr val="000000"/>
                        </a:solidFill>
                        <a:effectLst/>
                        <a:latin typeface="Times New Roman" panose="02020603050405020304" pitchFamily="18" charset="0"/>
                      </a:endParaRPr>
                    </a:p>
                  </a:txBody>
                  <a:tcPr marL="4490" marR="4490" marT="4490" marB="0" anchor="ctr"/>
                </a:tc>
                <a:tc>
                  <a:txBody>
                    <a:bodyPr/>
                    <a:lstStyle/>
                    <a:p>
                      <a:pPr algn="l" fontAlgn="t"/>
                      <a:r>
                        <a:rPr lang="lt-LT" sz="800" u="none" strike="noStrike">
                          <a:effectLst/>
                        </a:rPr>
                        <a:t>Gamyba (08-15 test versija)</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Veikia</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Veikia</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Veikia</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Veikia</a:t>
                      </a:r>
                      <a:endParaRPr lang="lt-LT" sz="800" b="0" i="0" u="none" strike="noStrike">
                        <a:solidFill>
                          <a:srgbClr val="000000"/>
                        </a:solidFill>
                        <a:effectLst/>
                        <a:latin typeface="Times New Roman" panose="02020603050405020304" pitchFamily="18" charset="0"/>
                      </a:endParaRPr>
                    </a:p>
                  </a:txBody>
                  <a:tcPr marL="4490" marR="4490" marT="4490" marB="0"/>
                </a:tc>
                <a:extLst>
                  <a:ext uri="{0D108BD9-81ED-4DB2-BD59-A6C34878D82A}">
                    <a16:rowId xmlns:a16="http://schemas.microsoft.com/office/drawing/2014/main" val="10002"/>
                  </a:ext>
                </a:extLst>
              </a:tr>
              <a:tr h="640180">
                <a:tc>
                  <a:txBody>
                    <a:bodyPr/>
                    <a:lstStyle/>
                    <a:p>
                      <a:pPr algn="l" fontAlgn="t"/>
                      <a:r>
                        <a:rPr lang="lt-LT" sz="800" b="1" u="none" strike="noStrike">
                          <a:effectLst/>
                        </a:rPr>
                        <a:t>Duomenų sistemos paruošimas kortelių gavėjų atrankai (SPIS)</a:t>
                      </a:r>
                      <a:endParaRPr lang="lt-LT" sz="800" b="1"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SADM</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Pasiruošimas</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Pasiruošimas</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Pasiruošimas</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pt-BR" sz="800" u="none" strike="noStrike">
                          <a:effectLst/>
                        </a:rPr>
                        <a:t>Programavimo darbai ir užklausų siuntimas</a:t>
                      </a:r>
                      <a:endParaRPr lang="pt-BR" sz="800" b="0" i="0" u="none" strike="noStrike">
                        <a:solidFill>
                          <a:srgbClr val="000000"/>
                        </a:solidFill>
                        <a:effectLst/>
                        <a:latin typeface="Times New Roman" panose="02020603050405020304" pitchFamily="18" charset="0"/>
                      </a:endParaRPr>
                    </a:p>
                  </a:txBody>
                  <a:tcPr marL="4490" marR="4490" marT="449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lt-LT" sz="800" u="none" strike="noStrike" dirty="0">
                          <a:effectLst/>
                        </a:rPr>
                        <a:t>08-09 kortelės gamyba</a:t>
                      </a:r>
                      <a:endParaRPr lang="lt-LT" sz="800" b="0" i="0" u="none" strike="noStrike" dirty="0">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dirty="0">
                          <a:effectLst/>
                        </a:rPr>
                        <a:t>10 d. kortelės gamyba</a:t>
                      </a:r>
                      <a:endParaRPr lang="lt-LT" sz="800" b="0" i="0" u="none" strike="noStrike" dirty="0">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dirty="0">
                          <a:effectLst/>
                        </a:rPr>
                        <a:t>10 d. kortelės gamyba</a:t>
                      </a:r>
                      <a:endParaRPr lang="lt-LT" sz="800" b="0" i="0" u="none" strike="noStrike" dirty="0">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dirty="0">
                          <a:effectLst/>
                        </a:rPr>
                        <a:t>10 d. kortelės gamyba</a:t>
                      </a:r>
                      <a:endParaRPr lang="lt-LT" sz="800" b="0" i="0" u="none" strike="noStrike" dirty="0">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dirty="0">
                          <a:effectLst/>
                        </a:rPr>
                        <a:t>10 d. kortelės gamyba</a:t>
                      </a:r>
                      <a:endParaRPr lang="lt-LT" sz="800" b="0" i="0" u="none" strike="noStrike" dirty="0">
                        <a:solidFill>
                          <a:srgbClr val="000000"/>
                        </a:solidFill>
                        <a:effectLst/>
                        <a:latin typeface="Times New Roman" panose="02020603050405020304" pitchFamily="18" charset="0"/>
                      </a:endParaRPr>
                    </a:p>
                  </a:txBody>
                  <a:tcPr marL="4490" marR="4490" marT="4490" marB="0"/>
                </a:tc>
                <a:extLst>
                  <a:ext uri="{0D108BD9-81ED-4DB2-BD59-A6C34878D82A}">
                    <a16:rowId xmlns:a16="http://schemas.microsoft.com/office/drawing/2014/main" val="10003"/>
                  </a:ext>
                </a:extLst>
              </a:tr>
              <a:tr h="367728">
                <a:tc>
                  <a:txBody>
                    <a:bodyPr/>
                    <a:lstStyle/>
                    <a:p>
                      <a:pPr algn="l" fontAlgn="t"/>
                      <a:r>
                        <a:rPr lang="lt-LT" sz="800" b="1" u="none" strike="noStrike" dirty="0">
                          <a:effectLst/>
                        </a:rPr>
                        <a:t>Mobilios programėlės konkursas.</a:t>
                      </a:r>
                      <a:br>
                        <a:rPr lang="lt-LT" sz="800" b="1" u="none" strike="noStrike" dirty="0">
                          <a:effectLst/>
                        </a:rPr>
                      </a:br>
                      <a:r>
                        <a:rPr lang="lt-LT" sz="800" b="1" u="none" strike="noStrike" dirty="0">
                          <a:effectLst/>
                        </a:rPr>
                        <a:t> APPS</a:t>
                      </a:r>
                      <a:endParaRPr lang="lt-LT" sz="800" b="1" i="0" u="none" strike="noStrike" dirty="0">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SPPD</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 </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 </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 </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 </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 </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Pasiruošimas</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ctr" fontAlgn="ctr"/>
                      <a:r>
                        <a:rPr lang="lt-LT" sz="800" u="none" strike="noStrike">
                          <a:effectLst/>
                        </a:rPr>
                        <a:t>X</a:t>
                      </a:r>
                      <a:endParaRPr lang="lt-LT" sz="800" b="0" i="0" u="none" strike="noStrike">
                        <a:solidFill>
                          <a:srgbClr val="000000"/>
                        </a:solidFill>
                        <a:effectLst/>
                        <a:latin typeface="Times New Roman" panose="02020603050405020304" pitchFamily="18" charset="0"/>
                      </a:endParaRPr>
                    </a:p>
                  </a:txBody>
                  <a:tcPr marL="4490" marR="4490" marT="4490" marB="0" anchor="ctr"/>
                </a:tc>
                <a:tc>
                  <a:txBody>
                    <a:bodyPr/>
                    <a:lstStyle/>
                    <a:p>
                      <a:pPr algn="l" fontAlgn="t"/>
                      <a:r>
                        <a:rPr lang="lt-LT" sz="800" u="none" strike="noStrike">
                          <a:effectLst/>
                        </a:rPr>
                        <a:t>Gamyba</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Gamyba</a:t>
                      </a:r>
                      <a:endParaRPr lang="lt-LT" sz="800" b="0" i="0" u="none" strike="noStrike">
                        <a:solidFill>
                          <a:srgbClr val="000000"/>
                        </a:solidFill>
                        <a:effectLst/>
                        <a:latin typeface="Times New Roman" panose="02020603050405020304" pitchFamily="18" charset="0"/>
                      </a:endParaRPr>
                    </a:p>
                  </a:txBody>
                  <a:tcPr marL="4490" marR="4490" marT="4490" marB="0"/>
                </a:tc>
                <a:extLst>
                  <a:ext uri="{0D108BD9-81ED-4DB2-BD59-A6C34878D82A}">
                    <a16:rowId xmlns:a16="http://schemas.microsoft.com/office/drawing/2014/main" val="10004"/>
                  </a:ext>
                </a:extLst>
              </a:tr>
              <a:tr h="561826">
                <a:tc>
                  <a:txBody>
                    <a:bodyPr/>
                    <a:lstStyle/>
                    <a:p>
                      <a:pPr algn="l" fontAlgn="t"/>
                      <a:r>
                        <a:rPr lang="lt-LT" sz="800" b="1" u="none" strike="noStrike" dirty="0">
                          <a:effectLst/>
                        </a:rPr>
                        <a:t>Kortelės gamyba</a:t>
                      </a:r>
                      <a:endParaRPr lang="lt-LT" sz="800" b="1" i="0" u="none" strike="noStrike" dirty="0">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SPPD</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Pasiruošimas</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Pasiruošimas</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Konkursas</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it-IT" sz="800" u="none" strike="noStrike" dirty="0">
                          <a:effectLst/>
                        </a:rPr>
                        <a:t>iki 07-23 pagamina 80 000</a:t>
                      </a:r>
                      <a:endParaRPr lang="it-IT" sz="800" b="0" i="0" u="none" strike="noStrike" dirty="0">
                        <a:solidFill>
                          <a:srgbClr val="000000"/>
                        </a:solidFill>
                        <a:effectLst/>
                        <a:latin typeface="Times New Roman" panose="02020603050405020304" pitchFamily="18" charset="0"/>
                      </a:endParaRPr>
                    </a:p>
                  </a:txBody>
                  <a:tcPr marL="4490" marR="4490" marT="4490" marB="0"/>
                </a:tc>
                <a:tc>
                  <a:txBody>
                    <a:bodyPr/>
                    <a:lstStyle/>
                    <a:p>
                      <a:pPr algn="l" fontAlgn="t"/>
                      <a:r>
                        <a:rPr lang="it-IT" sz="800" u="none" strike="noStrike">
                          <a:effectLst/>
                        </a:rPr>
                        <a:t>Personalizuoja per 2 sav nuo duomenų gavimo </a:t>
                      </a:r>
                      <a:br>
                        <a:rPr lang="it-IT" sz="800" u="none" strike="noStrike">
                          <a:effectLst/>
                        </a:rPr>
                      </a:br>
                      <a:r>
                        <a:rPr lang="it-IT" sz="800" u="none" strike="noStrike">
                          <a:effectLst/>
                        </a:rPr>
                        <a:t>08-09 </a:t>
                      </a:r>
                      <a:endParaRPr lang="it-I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iki 24 d. personalizuoja </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iki 24 d. personalizuoja </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iki 24 d. personalizuoja </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iki 24 d. personalizuoja </a:t>
                      </a:r>
                      <a:endParaRPr lang="lt-LT" sz="800" b="0" i="0" u="none" strike="noStrike">
                        <a:solidFill>
                          <a:srgbClr val="000000"/>
                        </a:solidFill>
                        <a:effectLst/>
                        <a:latin typeface="Times New Roman" panose="02020603050405020304" pitchFamily="18" charset="0"/>
                      </a:endParaRPr>
                    </a:p>
                  </a:txBody>
                  <a:tcPr marL="4490" marR="4490" marT="4490" marB="0"/>
                </a:tc>
                <a:extLst>
                  <a:ext uri="{0D108BD9-81ED-4DB2-BD59-A6C34878D82A}">
                    <a16:rowId xmlns:a16="http://schemas.microsoft.com/office/drawing/2014/main" val="10005"/>
                  </a:ext>
                </a:extLst>
              </a:tr>
              <a:tr h="367728">
                <a:tc>
                  <a:txBody>
                    <a:bodyPr/>
                    <a:lstStyle/>
                    <a:p>
                      <a:pPr algn="l" fontAlgn="t"/>
                      <a:r>
                        <a:rPr lang="lt-LT" sz="800" b="1" u="none" strike="noStrike" dirty="0">
                          <a:effectLst/>
                        </a:rPr>
                        <a:t>Kortelės siuntimas</a:t>
                      </a:r>
                      <a:endParaRPr lang="lt-LT" sz="800" b="1" i="0" u="none" strike="noStrike" dirty="0">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dirty="0">
                          <a:effectLst/>
                        </a:rPr>
                        <a:t>SPPD</a:t>
                      </a:r>
                      <a:endParaRPr lang="lt-LT" sz="800" b="0" i="0" u="none" strike="noStrike" dirty="0">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 </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 </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Pasiruošimas</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ctr" fontAlgn="ctr"/>
                      <a:r>
                        <a:rPr lang="lt-LT" sz="800" u="none" strike="noStrike">
                          <a:effectLst/>
                        </a:rPr>
                        <a:t>X</a:t>
                      </a:r>
                      <a:endParaRPr lang="lt-LT" sz="800" b="0" i="0" u="none" strike="noStrike">
                        <a:solidFill>
                          <a:srgbClr val="000000"/>
                        </a:solidFill>
                        <a:effectLst/>
                        <a:latin typeface="Times New Roman" panose="02020603050405020304" pitchFamily="18" charset="0"/>
                      </a:endParaRPr>
                    </a:p>
                  </a:txBody>
                  <a:tcPr marL="4490" marR="4490" marT="4490" marB="0" anchor="ctr"/>
                </a:tc>
                <a:tc>
                  <a:txBody>
                    <a:bodyPr/>
                    <a:lstStyle/>
                    <a:p>
                      <a:pPr algn="l" fontAlgn="t"/>
                      <a:r>
                        <a:rPr lang="lt-LT" sz="800" u="none" strike="noStrike" dirty="0">
                          <a:effectLst/>
                        </a:rPr>
                        <a:t>nuo 08-24</a:t>
                      </a:r>
                      <a:endParaRPr lang="lt-LT" sz="800" b="0" i="0" u="none" strike="noStrike" dirty="0">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dirty="0">
                          <a:effectLst/>
                        </a:rPr>
                        <a:t>nuo 25 d.</a:t>
                      </a:r>
                      <a:endParaRPr lang="lt-LT" sz="800" b="0" i="0" u="none" strike="noStrike" dirty="0">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dirty="0">
                          <a:effectLst/>
                        </a:rPr>
                        <a:t>nuo 25 d. </a:t>
                      </a:r>
                      <a:endParaRPr lang="lt-LT" sz="800" b="0" i="0" u="none" strike="noStrike" dirty="0">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dirty="0">
                          <a:effectLst/>
                        </a:rPr>
                        <a:t>nuo 25 d. </a:t>
                      </a:r>
                      <a:endParaRPr lang="lt-LT" sz="800" b="0" i="0" u="none" strike="noStrike" dirty="0">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dirty="0">
                          <a:effectLst/>
                        </a:rPr>
                        <a:t>nuo 25 d. </a:t>
                      </a:r>
                      <a:endParaRPr lang="lt-LT" sz="800" b="0" i="0" u="none" strike="noStrike" dirty="0">
                        <a:solidFill>
                          <a:srgbClr val="000000"/>
                        </a:solidFill>
                        <a:effectLst/>
                        <a:latin typeface="Times New Roman" panose="02020603050405020304" pitchFamily="18" charset="0"/>
                      </a:endParaRPr>
                    </a:p>
                  </a:txBody>
                  <a:tcPr marL="4490" marR="4490" marT="4490" marB="0"/>
                </a:tc>
                <a:extLst>
                  <a:ext uri="{0D108BD9-81ED-4DB2-BD59-A6C34878D82A}">
                    <a16:rowId xmlns:a16="http://schemas.microsoft.com/office/drawing/2014/main" val="10006"/>
                  </a:ext>
                </a:extLst>
              </a:tr>
              <a:tr h="374551">
                <a:tc>
                  <a:txBody>
                    <a:bodyPr/>
                    <a:lstStyle/>
                    <a:p>
                      <a:pPr algn="l" fontAlgn="t"/>
                      <a:r>
                        <a:rPr lang="lt-LT" sz="800" b="1" u="none" strike="noStrike" dirty="0">
                          <a:effectLst/>
                        </a:rPr>
                        <a:t>NVO partneris</a:t>
                      </a:r>
                    </a:p>
                    <a:p>
                      <a:pPr algn="l" fontAlgn="t"/>
                      <a:r>
                        <a:rPr lang="lt-LT" sz="800" b="1" u="none" strike="noStrike" dirty="0">
                          <a:effectLst/>
                        </a:rPr>
                        <a:t>Daugiavaikių šeimų asociacija MES</a:t>
                      </a:r>
                    </a:p>
                    <a:p>
                      <a:pPr algn="l" fontAlgn="t"/>
                      <a:r>
                        <a:rPr lang="lt-LT" sz="800" b="1" u="none" strike="noStrike" dirty="0">
                          <a:effectLst/>
                        </a:rPr>
                        <a:t> (viešinimas, partnerių įtraukimas)</a:t>
                      </a:r>
                      <a:endParaRPr lang="lt-LT" sz="800" b="1" i="0" u="none" strike="noStrike" dirty="0">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NVO</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 </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 </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Pasiruošimas</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ctr" fontAlgn="ctr"/>
                      <a:r>
                        <a:rPr lang="lt-LT" sz="800" u="none" strike="noStrike">
                          <a:effectLst/>
                        </a:rPr>
                        <a:t>X</a:t>
                      </a:r>
                      <a:endParaRPr lang="lt-LT" sz="800" b="0" i="0" u="none" strike="noStrike">
                        <a:solidFill>
                          <a:srgbClr val="000000"/>
                        </a:solidFill>
                        <a:effectLst/>
                        <a:latin typeface="Times New Roman" panose="02020603050405020304" pitchFamily="18" charset="0"/>
                      </a:endParaRPr>
                    </a:p>
                  </a:txBody>
                  <a:tcPr marL="4490" marR="4490" marT="4490" marB="0" anchor="ctr"/>
                </a:tc>
                <a:tc>
                  <a:txBody>
                    <a:bodyPr/>
                    <a:lstStyle/>
                    <a:p>
                      <a:pPr algn="l" fontAlgn="t"/>
                      <a:r>
                        <a:rPr lang="lt-LT" sz="800" u="none" strike="noStrike">
                          <a:effectLst/>
                        </a:rPr>
                        <a:t>Veikia</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Veikia</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Veikia</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a:effectLst/>
                        </a:rPr>
                        <a:t>Veikia</a:t>
                      </a:r>
                      <a:endParaRPr lang="lt-LT" sz="800" b="0" i="0" u="none" strike="noStrike">
                        <a:solidFill>
                          <a:srgbClr val="000000"/>
                        </a:solidFill>
                        <a:effectLst/>
                        <a:latin typeface="Times New Roman" panose="02020603050405020304" pitchFamily="18" charset="0"/>
                      </a:endParaRPr>
                    </a:p>
                  </a:txBody>
                  <a:tcPr marL="4490" marR="4490" marT="4490" marB="0"/>
                </a:tc>
                <a:tc>
                  <a:txBody>
                    <a:bodyPr/>
                    <a:lstStyle/>
                    <a:p>
                      <a:pPr algn="l" fontAlgn="t"/>
                      <a:r>
                        <a:rPr lang="lt-LT" sz="800" u="none" strike="noStrike" dirty="0">
                          <a:effectLst/>
                        </a:rPr>
                        <a:t>Veikia</a:t>
                      </a:r>
                      <a:endParaRPr lang="lt-LT" sz="800" b="0" i="0" u="none" strike="noStrike" dirty="0">
                        <a:solidFill>
                          <a:srgbClr val="000000"/>
                        </a:solidFill>
                        <a:effectLst/>
                        <a:latin typeface="Times New Roman" panose="02020603050405020304" pitchFamily="18" charset="0"/>
                      </a:endParaRPr>
                    </a:p>
                  </a:txBody>
                  <a:tcPr marL="4490" marR="4490" marT="449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84646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419622"/>
          </a:xfrm>
          <a:prstGeom prst="rect">
            <a:avLst/>
          </a:prstGeom>
        </p:spPr>
      </p:pic>
      <p:sp>
        <p:nvSpPr>
          <p:cNvPr id="5" name="TextBox 4"/>
          <p:cNvSpPr txBox="1"/>
          <p:nvPr/>
        </p:nvSpPr>
        <p:spPr>
          <a:xfrm>
            <a:off x="4081338" y="483267"/>
            <a:ext cx="981359" cy="584775"/>
          </a:xfrm>
          <a:prstGeom prst="rect">
            <a:avLst/>
          </a:prstGeom>
          <a:noFill/>
        </p:spPr>
        <p:txBody>
          <a:bodyPr wrap="none" rtlCol="0">
            <a:spAutoFit/>
          </a:bodyPr>
          <a:lstStyle/>
          <a:p>
            <a:pPr algn="ctr"/>
            <a:r>
              <a:rPr lang="lt-LT" sz="3200" b="1" dirty="0">
                <a:solidFill>
                  <a:prstClr val="white"/>
                </a:solidFill>
              </a:rPr>
              <a:t>DUK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92940414"/>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6237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419622"/>
          </a:xfrm>
          <a:prstGeom prst="rect">
            <a:avLst/>
          </a:prstGeom>
        </p:spPr>
      </p:pic>
      <p:sp>
        <p:nvSpPr>
          <p:cNvPr id="5" name="TextBox 4"/>
          <p:cNvSpPr txBox="1"/>
          <p:nvPr/>
        </p:nvSpPr>
        <p:spPr>
          <a:xfrm>
            <a:off x="1804278" y="483267"/>
            <a:ext cx="5535490" cy="584775"/>
          </a:xfrm>
          <a:prstGeom prst="rect">
            <a:avLst/>
          </a:prstGeom>
          <a:noFill/>
        </p:spPr>
        <p:txBody>
          <a:bodyPr wrap="none" rtlCol="0">
            <a:spAutoFit/>
          </a:bodyPr>
          <a:lstStyle/>
          <a:p>
            <a:pPr algn="ctr"/>
            <a:r>
              <a:rPr lang="lt-LT" sz="3200" b="1" dirty="0">
                <a:solidFill>
                  <a:prstClr val="white"/>
                </a:solidFill>
              </a:rPr>
              <a:t>DUK: papildomi dokumentai</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78281375"/>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9324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419622"/>
          </a:xfrm>
          <a:prstGeom prst="rect">
            <a:avLst/>
          </a:prstGeom>
        </p:spPr>
      </p:pic>
      <p:sp>
        <p:nvSpPr>
          <p:cNvPr id="5" name="TextBox 4"/>
          <p:cNvSpPr txBox="1"/>
          <p:nvPr/>
        </p:nvSpPr>
        <p:spPr>
          <a:xfrm>
            <a:off x="2184193" y="483267"/>
            <a:ext cx="4775666" cy="584775"/>
          </a:xfrm>
          <a:prstGeom prst="rect">
            <a:avLst/>
          </a:prstGeom>
          <a:noFill/>
        </p:spPr>
        <p:txBody>
          <a:bodyPr wrap="none" rtlCol="0">
            <a:spAutoFit/>
          </a:bodyPr>
          <a:lstStyle/>
          <a:p>
            <a:pPr algn="ctr"/>
            <a:r>
              <a:rPr lang="lt-LT" sz="3200" b="1" dirty="0">
                <a:solidFill>
                  <a:prstClr val="white"/>
                </a:solidFill>
              </a:rPr>
              <a:t>DUK: teisė gauti kortelę</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68234245"/>
              </p:ext>
            </p:extLst>
          </p:nvPr>
        </p:nvGraphicFramePr>
        <p:xfrm>
          <a:off x="457200" y="1200150"/>
          <a:ext cx="8229600" cy="3603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3729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3207"/>
            <a:ext cx="9144000" cy="3214687"/>
          </a:xfrm>
          <a:prstGeom prst="rect">
            <a:avLst/>
          </a:prstGeom>
        </p:spPr>
      </p:pic>
      <p:pic>
        <p:nvPicPr>
          <p:cNvPr id="5" name="Paveikslėlis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4155926"/>
            <a:ext cx="1982604" cy="518400"/>
          </a:xfrm>
          <a:prstGeom prst="rect">
            <a:avLst/>
          </a:prstGeom>
        </p:spPr>
      </p:pic>
      <p:pic>
        <p:nvPicPr>
          <p:cNvPr id="6" name="Picture 5"/>
          <p:cNvPicPr>
            <a:picLocks noChangeAspect="1"/>
          </p:cNvPicPr>
          <p:nvPr/>
        </p:nvPicPr>
        <p:blipFill>
          <a:blip r:embed="rId4"/>
          <a:stretch>
            <a:fillRect/>
          </a:stretch>
        </p:blipFill>
        <p:spPr>
          <a:xfrm>
            <a:off x="2771800" y="2634079"/>
            <a:ext cx="1743100" cy="1129266"/>
          </a:xfrm>
          <a:prstGeom prst="rect">
            <a:avLst/>
          </a:prstGeom>
        </p:spPr>
      </p:pic>
      <p:pic>
        <p:nvPicPr>
          <p:cNvPr id="7" name="Picture 6"/>
          <p:cNvPicPr>
            <a:picLocks noChangeAspect="1"/>
          </p:cNvPicPr>
          <p:nvPr/>
        </p:nvPicPr>
        <p:blipFill>
          <a:blip r:embed="rId5"/>
          <a:stretch>
            <a:fillRect/>
          </a:stretch>
        </p:blipFill>
        <p:spPr>
          <a:xfrm>
            <a:off x="6300192" y="2634079"/>
            <a:ext cx="1733728" cy="1119895"/>
          </a:xfrm>
          <a:prstGeom prst="rect">
            <a:avLst/>
          </a:prstGeom>
        </p:spPr>
      </p:pic>
    </p:spTree>
    <p:extLst>
      <p:ext uri="{BB962C8B-B14F-4D97-AF65-F5344CB8AC3E}">
        <p14:creationId xmlns:p14="http://schemas.microsoft.com/office/powerpoint/2010/main" val="259356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uapvalintas stačiakampis 17"/>
          <p:cNvSpPr/>
          <p:nvPr/>
        </p:nvSpPr>
        <p:spPr>
          <a:xfrm>
            <a:off x="395536" y="4587974"/>
            <a:ext cx="8146855" cy="400111"/>
          </a:xfrm>
          <a:prstGeom prst="roundRect">
            <a:avLst/>
          </a:prstGeom>
          <a:gradFill>
            <a:gsLst>
              <a:gs pos="0">
                <a:srgbClr val="5E9EFF"/>
              </a:gs>
              <a:gs pos="39999">
                <a:srgbClr val="85C2FF"/>
              </a:gs>
              <a:gs pos="70000">
                <a:srgbClr val="C4D6EB"/>
              </a:gs>
              <a:gs pos="100000">
                <a:srgbClr val="FFEBFA"/>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3261"/>
            <a:ext cx="9770868" cy="1756869"/>
          </a:xfrm>
          <a:prstGeom prst="rect">
            <a:avLst/>
          </a:prstGeom>
        </p:spPr>
      </p:pic>
      <p:sp>
        <p:nvSpPr>
          <p:cNvPr id="2" name="TextBox 1"/>
          <p:cNvSpPr txBox="1"/>
          <p:nvPr/>
        </p:nvSpPr>
        <p:spPr>
          <a:xfrm>
            <a:off x="185502" y="-234886"/>
            <a:ext cx="8356889" cy="954107"/>
          </a:xfrm>
          <a:prstGeom prst="rect">
            <a:avLst/>
          </a:prstGeom>
          <a:noFill/>
        </p:spPr>
        <p:txBody>
          <a:bodyPr wrap="square" rtlCol="0">
            <a:spAutoFit/>
          </a:bodyPr>
          <a:lstStyle/>
          <a:p>
            <a:pPr algn="ctr"/>
            <a:endParaRPr lang="en-US" sz="2400" b="1" dirty="0">
              <a:solidFill>
                <a:schemeClr val="bg1"/>
              </a:solidFill>
            </a:endParaRPr>
          </a:p>
          <a:p>
            <a:pPr algn="ctr"/>
            <a:r>
              <a:rPr lang="lt-LT" sz="3200" b="1" dirty="0">
                <a:solidFill>
                  <a:schemeClr val="bg1"/>
                </a:solidFill>
              </a:rPr>
              <a:t>Šeimos kortelės poreikis</a:t>
            </a:r>
          </a:p>
        </p:txBody>
      </p:sp>
      <p:sp>
        <p:nvSpPr>
          <p:cNvPr id="3" name="Ovalas 2"/>
          <p:cNvSpPr/>
          <p:nvPr/>
        </p:nvSpPr>
        <p:spPr>
          <a:xfrm>
            <a:off x="631318" y="1779662"/>
            <a:ext cx="2356506" cy="2376264"/>
          </a:xfrm>
          <a:prstGeom prst="ellipse">
            <a:avLst/>
          </a:prstGeom>
          <a:gradFill flip="none" rotWithShape="1">
            <a:gsLst>
              <a:gs pos="0">
                <a:srgbClr val="03D4A8"/>
              </a:gs>
              <a:gs pos="25000">
                <a:srgbClr val="21D6E0"/>
              </a:gs>
              <a:gs pos="58000">
                <a:srgbClr val="0087E6"/>
              </a:gs>
              <a:gs pos="84000">
                <a:srgbClr val="005CBF"/>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dirty="0"/>
              <a:t>39 710</a:t>
            </a:r>
          </a:p>
          <a:p>
            <a:pPr algn="ctr"/>
            <a:r>
              <a:rPr lang="lt-LT" dirty="0"/>
              <a:t>gausių šeimų, gaunančių išmokas vaikui</a:t>
            </a:r>
          </a:p>
        </p:txBody>
      </p:sp>
      <p:sp>
        <p:nvSpPr>
          <p:cNvPr id="11" name="Ovalas 10"/>
          <p:cNvSpPr/>
          <p:nvPr/>
        </p:nvSpPr>
        <p:spPr>
          <a:xfrm>
            <a:off x="3430878" y="1779662"/>
            <a:ext cx="2365258" cy="2376264"/>
          </a:xfrm>
          <a:prstGeom prst="ellipse">
            <a:avLst/>
          </a:prstGeom>
          <a:gradFill flip="none" rotWithShape="1">
            <a:gsLst>
              <a:gs pos="0">
                <a:srgbClr val="03D4A8"/>
              </a:gs>
              <a:gs pos="25000">
                <a:srgbClr val="21D6E0"/>
              </a:gs>
              <a:gs pos="63000">
                <a:srgbClr val="0087E6"/>
              </a:gs>
              <a:gs pos="85000">
                <a:srgbClr val="005CBF"/>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dirty="0"/>
              <a:t>10 836 </a:t>
            </a:r>
            <a:r>
              <a:rPr lang="lt-LT" sz="1600" dirty="0"/>
              <a:t>šeimų gaunančių padidintas išmokas vaikui su negalia</a:t>
            </a:r>
          </a:p>
        </p:txBody>
      </p:sp>
      <p:sp>
        <p:nvSpPr>
          <p:cNvPr id="12" name="Ovalas 11"/>
          <p:cNvSpPr/>
          <p:nvPr/>
        </p:nvSpPr>
        <p:spPr>
          <a:xfrm>
            <a:off x="6245330" y="1779662"/>
            <a:ext cx="2326956" cy="2376264"/>
          </a:xfrm>
          <a:prstGeom prst="ellipse">
            <a:avLst/>
          </a:prstGeom>
          <a:gradFill flip="none" rotWithShape="1">
            <a:gsLst>
              <a:gs pos="37000">
                <a:srgbClr val="0DA7E4"/>
              </a:gs>
              <a:gs pos="0">
                <a:srgbClr val="03D4A8"/>
              </a:gs>
              <a:gs pos="25000">
                <a:srgbClr val="21D6E0"/>
              </a:gs>
              <a:gs pos="72910">
                <a:srgbClr val="0889D5"/>
              </a:gs>
              <a:gs pos="50000">
                <a:srgbClr val="0087E6"/>
              </a:gs>
              <a:gs pos="92000">
                <a:srgbClr val="005CBF"/>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dirty="0"/>
              <a:t>18 500</a:t>
            </a:r>
          </a:p>
          <a:p>
            <a:pPr algn="ctr"/>
            <a:r>
              <a:rPr lang="lt-LT" sz="1400" dirty="0"/>
              <a:t>darbingo amžiaus </a:t>
            </a:r>
            <a:r>
              <a:rPr lang="lt-LT" sz="1600" dirty="0"/>
              <a:t>neįgaliųjų</a:t>
            </a:r>
            <a:r>
              <a:rPr lang="lt-LT" sz="1200" dirty="0"/>
              <a:t>, gaunančių priežiūros (pagalbos) ir slaugos kompensacijas </a:t>
            </a:r>
          </a:p>
        </p:txBody>
      </p:sp>
      <p:sp>
        <p:nvSpPr>
          <p:cNvPr id="13" name="TextBox 12"/>
          <p:cNvSpPr txBox="1"/>
          <p:nvPr/>
        </p:nvSpPr>
        <p:spPr>
          <a:xfrm>
            <a:off x="1715457" y="4587974"/>
            <a:ext cx="1523174" cy="400110"/>
          </a:xfrm>
          <a:prstGeom prst="rect">
            <a:avLst/>
          </a:prstGeom>
          <a:noFill/>
        </p:spPr>
        <p:txBody>
          <a:bodyPr wrap="square" rtlCol="0">
            <a:spAutoFit/>
          </a:bodyPr>
          <a:lstStyle/>
          <a:p>
            <a:pPr marL="285750" indent="-285750">
              <a:buFont typeface="Arial" panose="020B0604020202020204" pitchFamily="34" charset="0"/>
              <a:buChar char="•"/>
            </a:pPr>
            <a:r>
              <a:rPr lang="lt-LT" sz="2000" dirty="0"/>
              <a:t>Skurdas</a:t>
            </a:r>
          </a:p>
        </p:txBody>
      </p:sp>
      <p:sp>
        <p:nvSpPr>
          <p:cNvPr id="15" name="TextBox 14"/>
          <p:cNvSpPr txBox="1"/>
          <p:nvPr/>
        </p:nvSpPr>
        <p:spPr>
          <a:xfrm>
            <a:off x="3155617" y="4587974"/>
            <a:ext cx="1600118" cy="400110"/>
          </a:xfrm>
          <a:prstGeom prst="rect">
            <a:avLst/>
          </a:prstGeom>
          <a:noFill/>
        </p:spPr>
        <p:txBody>
          <a:bodyPr wrap="square" rtlCol="0">
            <a:spAutoFit/>
          </a:bodyPr>
          <a:lstStyle/>
          <a:p>
            <a:pPr marL="285750" indent="-285750">
              <a:buFont typeface="Arial" panose="020B0604020202020204" pitchFamily="34" charset="0"/>
              <a:buChar char="•"/>
            </a:pPr>
            <a:r>
              <a:rPr lang="lt-LT" sz="2000" dirty="0"/>
              <a:t>Atskirtis</a:t>
            </a:r>
          </a:p>
        </p:txBody>
      </p:sp>
      <p:sp>
        <p:nvSpPr>
          <p:cNvPr id="16" name="TextBox 15"/>
          <p:cNvSpPr txBox="1"/>
          <p:nvPr/>
        </p:nvSpPr>
        <p:spPr>
          <a:xfrm>
            <a:off x="4716016" y="4593366"/>
            <a:ext cx="3989686"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t>D</a:t>
            </a:r>
            <a:r>
              <a:rPr lang="lt-LT" sz="2000" dirty="0" err="1"/>
              <a:t>idesni</a:t>
            </a:r>
            <a:r>
              <a:rPr lang="lt-LT" sz="2000" dirty="0"/>
              <a:t> šeimos </a:t>
            </a:r>
            <a:r>
              <a:rPr lang="lt-LT" sz="2000" dirty="0" err="1"/>
              <a:t>poreikia</a:t>
            </a:r>
            <a:r>
              <a:rPr lang="en-US" sz="2000" dirty="0" err="1"/>
              <a:t>i</a:t>
            </a:r>
            <a:endParaRPr lang="lt-LT" sz="2000" dirty="0"/>
          </a:p>
        </p:txBody>
      </p:sp>
      <p:sp>
        <p:nvSpPr>
          <p:cNvPr id="17" name="TextBox 16"/>
          <p:cNvSpPr txBox="1"/>
          <p:nvPr/>
        </p:nvSpPr>
        <p:spPr>
          <a:xfrm>
            <a:off x="419313" y="4587974"/>
            <a:ext cx="1407758" cy="400110"/>
          </a:xfrm>
          <a:prstGeom prst="rect">
            <a:avLst/>
          </a:prstGeom>
          <a:noFill/>
        </p:spPr>
        <p:txBody>
          <a:bodyPr wrap="square" rtlCol="0">
            <a:spAutoFit/>
          </a:bodyPr>
          <a:lstStyle/>
          <a:p>
            <a:r>
              <a:rPr lang="lt-LT" sz="2000" dirty="0"/>
              <a:t>IŠŠŪKIAI:</a:t>
            </a:r>
          </a:p>
        </p:txBody>
      </p:sp>
      <p:graphicFrame>
        <p:nvGraphicFramePr>
          <p:cNvPr id="14" name="Lentelė 13">
            <a:extLst>
              <a:ext uri="{FF2B5EF4-FFF2-40B4-BE49-F238E27FC236}">
                <a16:creationId xmlns:a16="http://schemas.microsoft.com/office/drawing/2014/main" id="{2F3A4EE5-7C22-407B-AA5D-D7ED3FDEE3B7}"/>
              </a:ext>
            </a:extLst>
          </p:cNvPr>
          <p:cNvGraphicFramePr>
            <a:graphicFrameLocks noGrp="1"/>
          </p:cNvGraphicFramePr>
          <p:nvPr>
            <p:extLst>
              <p:ext uri="{D42A27DB-BD31-4B8C-83A1-F6EECF244321}">
                <p14:modId xmlns:p14="http://schemas.microsoft.com/office/powerpoint/2010/main" val="948310986"/>
              </p:ext>
            </p:extLst>
          </p:nvPr>
        </p:nvGraphicFramePr>
        <p:xfrm>
          <a:off x="179512" y="1120790"/>
          <a:ext cx="8778986" cy="609600"/>
        </p:xfrm>
        <a:graphic>
          <a:graphicData uri="http://schemas.openxmlformats.org/drawingml/2006/table">
            <a:tbl>
              <a:tblPr firstRow="1" bandRow="1">
                <a:tableStyleId>{5C22544A-7EE6-4342-B048-85BDC9FD1C3A}</a:tableStyleId>
              </a:tblPr>
              <a:tblGrid>
                <a:gridCol w="8778986">
                  <a:extLst>
                    <a:ext uri="{9D8B030D-6E8A-4147-A177-3AD203B41FA5}">
                      <a16:colId xmlns:a16="http://schemas.microsoft.com/office/drawing/2014/main" val="199666155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700" b="1" dirty="0">
                          <a:solidFill>
                            <a:schemeClr val="tx1"/>
                          </a:solidFill>
                        </a:rPr>
                        <a:t>Šeimos kortelės turėtojas </a:t>
                      </a:r>
                      <a:r>
                        <a:rPr lang="lt-LT" sz="1700" b="0" dirty="0">
                          <a:solidFill>
                            <a:schemeClr val="tx1"/>
                          </a:solidFill>
                        </a:rPr>
                        <a:t>– gausi šeima (3+ vaikų</a:t>
                      </a:r>
                      <a:r>
                        <a:rPr lang="lt-LT" sz="1700" b="0" baseline="0" dirty="0">
                          <a:solidFill>
                            <a:schemeClr val="tx1"/>
                          </a:solidFill>
                        </a:rPr>
                        <a:t>) </a:t>
                      </a:r>
                      <a:r>
                        <a:rPr lang="lt-LT" sz="1700" b="0" dirty="0">
                          <a:solidFill>
                            <a:schemeClr val="tx1"/>
                          </a:solidFill>
                        </a:rPr>
                        <a:t>arba šeima, prižiūrinti (slauganti) neįgalųjį vaiką (taip pat ir suaugusįjį vaiką).</a:t>
                      </a:r>
                    </a:p>
                  </a:txBody>
                  <a:tc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tcPr>
                </a:tc>
                <a:extLst>
                  <a:ext uri="{0D108BD9-81ED-4DB2-BD59-A6C34878D82A}">
                    <a16:rowId xmlns:a16="http://schemas.microsoft.com/office/drawing/2014/main" val="1743431531"/>
                  </a:ext>
                </a:extLst>
              </a:tr>
            </a:tbl>
          </a:graphicData>
        </a:graphic>
      </p:graphicFrame>
      <p:sp>
        <p:nvSpPr>
          <p:cNvPr id="20" name="TextBox 19">
            <a:extLst>
              <a:ext uri="{FF2B5EF4-FFF2-40B4-BE49-F238E27FC236}">
                <a16:creationId xmlns:a16="http://schemas.microsoft.com/office/drawing/2014/main" id="{6255F6C6-86C6-4DE0-9E01-6EEAA56E5919}"/>
              </a:ext>
            </a:extLst>
          </p:cNvPr>
          <p:cNvSpPr txBox="1"/>
          <p:nvPr/>
        </p:nvSpPr>
        <p:spPr>
          <a:xfrm>
            <a:off x="7834621" y="4227934"/>
            <a:ext cx="1192955" cy="276999"/>
          </a:xfrm>
          <a:prstGeom prst="rect">
            <a:avLst/>
          </a:prstGeom>
          <a:noFill/>
        </p:spPr>
        <p:txBody>
          <a:bodyPr wrap="none" rtlCol="0">
            <a:spAutoFit/>
          </a:bodyPr>
          <a:lstStyle/>
          <a:p>
            <a:pPr algn="r"/>
            <a:r>
              <a:rPr lang="lt-LT" sz="1200" dirty="0"/>
              <a:t>SPIS duomenys</a:t>
            </a:r>
          </a:p>
        </p:txBody>
      </p:sp>
    </p:spTree>
    <p:extLst>
      <p:ext uri="{BB962C8B-B14F-4D97-AF65-F5344CB8AC3E}">
        <p14:creationId xmlns:p14="http://schemas.microsoft.com/office/powerpoint/2010/main" val="4220619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0578"/>
            <a:ext cx="9144000" cy="1419622"/>
          </a:xfrm>
          <a:prstGeom prst="rect">
            <a:avLst/>
          </a:prstGeom>
        </p:spPr>
      </p:pic>
      <p:sp>
        <p:nvSpPr>
          <p:cNvPr id="2" name="TextBox 1"/>
          <p:cNvSpPr txBox="1"/>
          <p:nvPr/>
        </p:nvSpPr>
        <p:spPr>
          <a:xfrm>
            <a:off x="2258544" y="170958"/>
            <a:ext cx="4483920" cy="584775"/>
          </a:xfrm>
          <a:prstGeom prst="rect">
            <a:avLst/>
          </a:prstGeom>
          <a:noFill/>
        </p:spPr>
        <p:txBody>
          <a:bodyPr wrap="none" rtlCol="0">
            <a:spAutoFit/>
          </a:bodyPr>
          <a:lstStyle/>
          <a:p>
            <a:pPr algn="ctr"/>
            <a:r>
              <a:rPr lang="lt-LT" sz="3200" b="1" dirty="0">
                <a:solidFill>
                  <a:prstClr val="white"/>
                </a:solidFill>
              </a:rPr>
              <a:t>Šeimos kortelės nauda</a:t>
            </a:r>
          </a:p>
        </p:txBody>
      </p:sp>
      <p:sp>
        <p:nvSpPr>
          <p:cNvPr id="5" name="Rectangle 1"/>
          <p:cNvSpPr>
            <a:spLocks noChangeArrowheads="1"/>
          </p:cNvSpPr>
          <p:nvPr/>
        </p:nvSpPr>
        <p:spPr bwMode="auto">
          <a:xfrm>
            <a:off x="-252536" y="196259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lt-LT" altLang="lt-LT" sz="1800" b="0" i="0" u="none" strike="noStrike" cap="none" normalizeH="0" baseline="0">
              <a:ln>
                <a:noFill/>
              </a:ln>
              <a:solidFill>
                <a:schemeClr val="tx1"/>
              </a:solidFill>
              <a:effectLst/>
              <a:latin typeface="Arial" pitchFamily="34" charset="0"/>
              <a:cs typeface="Arial" pitchFamily="34" charset="0"/>
            </a:endParaRPr>
          </a:p>
        </p:txBody>
      </p:sp>
      <p:sp>
        <p:nvSpPr>
          <p:cNvPr id="8" name="TextBox 7">
            <a:extLst>
              <a:ext uri="{FF2B5EF4-FFF2-40B4-BE49-F238E27FC236}">
                <a16:creationId xmlns:a16="http://schemas.microsoft.com/office/drawing/2014/main" id="{F19B1C76-11AC-4597-BCEC-36E2F694A36B}"/>
              </a:ext>
            </a:extLst>
          </p:cNvPr>
          <p:cNvSpPr txBox="1"/>
          <p:nvPr/>
        </p:nvSpPr>
        <p:spPr>
          <a:xfrm>
            <a:off x="401694" y="966070"/>
            <a:ext cx="8136904" cy="1477328"/>
          </a:xfrm>
          <a:prstGeom prst="rect">
            <a:avLst/>
          </a:prstGeom>
          <a:noFill/>
        </p:spPr>
        <p:txBody>
          <a:bodyPr wrap="square" rtlCol="0">
            <a:spAutoFit/>
          </a:bodyPr>
          <a:lstStyle/>
          <a:p>
            <a:pPr marL="285750" indent="-285750" algn="just">
              <a:buFont typeface="Arial" panose="020B0604020202020204" pitchFamily="34" charset="0"/>
              <a:buChar char="•"/>
            </a:pPr>
            <a:r>
              <a:rPr lang="lt-LT" b="1" dirty="0">
                <a:solidFill>
                  <a:schemeClr val="accent4">
                    <a:lumMod val="75000"/>
                  </a:schemeClr>
                </a:solidFill>
              </a:rPr>
              <a:t>Socialinė atsakomybė: </a:t>
            </a:r>
            <a:r>
              <a:rPr lang="lt-LT" dirty="0">
                <a:solidFill>
                  <a:schemeClr val="accent4">
                    <a:lumMod val="75000"/>
                  </a:schemeClr>
                </a:solidFill>
              </a:rPr>
              <a:t>sudarytos sąlygos viešiesiems ir privatiesiems juridiniams asmenims remti gausias šeimas ir šeimas, prižiūrinčias (slaugančias) neįgalųjį vaiką, taikant nuolaidas, lengvatas ir privilegijas nacionaliniu ir regioniniu mastu.</a:t>
            </a:r>
          </a:p>
          <a:p>
            <a:pPr marL="285750" indent="-285750" algn="just">
              <a:buFont typeface="Arial" panose="020B0604020202020204" pitchFamily="34" charset="0"/>
              <a:buChar char="•"/>
            </a:pPr>
            <a:r>
              <a:rPr lang="lt-LT" b="1" dirty="0">
                <a:solidFill>
                  <a:schemeClr val="accent4">
                    <a:lumMod val="75000"/>
                  </a:schemeClr>
                </a:solidFill>
              </a:rPr>
              <a:t>Atskirties mažinimas: </a:t>
            </a:r>
            <a:r>
              <a:rPr lang="lt-LT" dirty="0">
                <a:solidFill>
                  <a:schemeClr val="accent4">
                    <a:lumMod val="75000"/>
                  </a:schemeClr>
                </a:solidFill>
              </a:rPr>
              <a:t>socialinės, geografinės, kultūrinės.</a:t>
            </a:r>
          </a:p>
        </p:txBody>
      </p:sp>
      <p:pic>
        <p:nvPicPr>
          <p:cNvPr id="13" name="Paveikslėlis 12">
            <a:extLst>
              <a:ext uri="{FF2B5EF4-FFF2-40B4-BE49-F238E27FC236}">
                <a16:creationId xmlns:a16="http://schemas.microsoft.com/office/drawing/2014/main" id="{F7841CBB-5180-4ADD-9229-F565055A65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8" y="2716270"/>
            <a:ext cx="2814470" cy="1857736"/>
          </a:xfrm>
          <a:prstGeom prst="rect">
            <a:avLst/>
          </a:prstGeom>
        </p:spPr>
      </p:pic>
      <p:sp>
        <p:nvSpPr>
          <p:cNvPr id="14" name="TextBox 13">
            <a:extLst>
              <a:ext uri="{FF2B5EF4-FFF2-40B4-BE49-F238E27FC236}">
                <a16:creationId xmlns:a16="http://schemas.microsoft.com/office/drawing/2014/main" id="{8172B3A0-8B23-413A-8EE3-20FB7DA8D857}"/>
              </a:ext>
            </a:extLst>
          </p:cNvPr>
          <p:cNvSpPr txBox="1"/>
          <p:nvPr/>
        </p:nvSpPr>
        <p:spPr>
          <a:xfrm>
            <a:off x="411768" y="2355726"/>
            <a:ext cx="5118726" cy="2031325"/>
          </a:xfrm>
          <a:prstGeom prst="rect">
            <a:avLst/>
          </a:prstGeom>
          <a:noFill/>
        </p:spPr>
        <p:txBody>
          <a:bodyPr wrap="square" rtlCol="0">
            <a:spAutoFit/>
          </a:bodyPr>
          <a:lstStyle/>
          <a:p>
            <a:pPr marL="285750" indent="-285750" algn="just">
              <a:buFont typeface="Arial" panose="020B0604020202020204" pitchFamily="34" charset="0"/>
              <a:buChar char="•"/>
            </a:pPr>
            <a:r>
              <a:rPr lang="lt-LT" b="1" dirty="0">
                <a:solidFill>
                  <a:schemeClr val="accent4">
                    <a:lumMod val="75000"/>
                  </a:schemeClr>
                </a:solidFill>
              </a:rPr>
              <a:t>Kitų šalių patirtis</a:t>
            </a:r>
            <a:r>
              <a:rPr lang="lt-LT" dirty="0">
                <a:solidFill>
                  <a:schemeClr val="accent4">
                    <a:lumMod val="75000"/>
                  </a:schemeClr>
                </a:solidFill>
              </a:rPr>
              <a:t>: veikia Prancūzijoje, Lenkijoje, Latvijoje, Estijoje, Belgijoje, Ispanijoje. </a:t>
            </a:r>
          </a:p>
          <a:p>
            <a:pPr marL="285750" indent="-285750" algn="just">
              <a:buFont typeface="Arial" panose="020B0604020202020204" pitchFamily="34" charset="0"/>
              <a:buChar char="•"/>
            </a:pPr>
            <a:r>
              <a:rPr lang="lt-LT" b="1" dirty="0">
                <a:solidFill>
                  <a:schemeClr val="accent4">
                    <a:lumMod val="75000"/>
                  </a:schemeClr>
                </a:solidFill>
              </a:rPr>
              <a:t>Lietuvos patirtis: </a:t>
            </a:r>
            <a:r>
              <a:rPr lang="lt-LT" dirty="0">
                <a:solidFill>
                  <a:schemeClr val="accent4">
                    <a:lumMod val="75000"/>
                  </a:schemeClr>
                </a:solidFill>
              </a:rPr>
              <a:t>Alytuje Gausios šeimos kortelės dėka 45-ių verslo įmonių bei įstaigų nuolaidomis naudojasi 243 gausios šeimos.</a:t>
            </a:r>
          </a:p>
          <a:p>
            <a:endParaRPr lang="lt-LT" dirty="0"/>
          </a:p>
        </p:txBody>
      </p:sp>
      <p:sp>
        <p:nvSpPr>
          <p:cNvPr id="15" name="TextBox 14">
            <a:extLst>
              <a:ext uri="{FF2B5EF4-FFF2-40B4-BE49-F238E27FC236}">
                <a16:creationId xmlns:a16="http://schemas.microsoft.com/office/drawing/2014/main" id="{87B36CA6-2B4E-43B6-BE93-C92C5D55093F}"/>
              </a:ext>
            </a:extLst>
          </p:cNvPr>
          <p:cNvSpPr txBox="1"/>
          <p:nvPr/>
        </p:nvSpPr>
        <p:spPr>
          <a:xfrm>
            <a:off x="490475" y="4574006"/>
            <a:ext cx="8163050" cy="461665"/>
          </a:xfrm>
          <a:prstGeom prst="rect">
            <a:avLst/>
          </a:prstGeom>
          <a:noFill/>
        </p:spPr>
        <p:txBody>
          <a:bodyPr wrap="square" rtlCol="0">
            <a:spAutoFit/>
          </a:bodyPr>
          <a:lstStyle/>
          <a:p>
            <a:r>
              <a:rPr lang="lt-LT" sz="1200" i="1" dirty="0"/>
              <a:t> Veikia Prancūzijoje, Ispanijoje, Portugalijoje, Belgijoje, Lenkijoje, Latvijoje. 35-50 </a:t>
            </a:r>
            <a:r>
              <a:rPr lang="en-US" sz="1200" i="1" dirty="0"/>
              <a:t>% n</a:t>
            </a:r>
            <a:r>
              <a:rPr lang="lt-LT" sz="1200" i="1" dirty="0" err="1"/>
              <a:t>uolaidos</a:t>
            </a:r>
            <a:r>
              <a:rPr lang="lt-LT" sz="1200" i="1" dirty="0"/>
              <a:t>  kelionėms traukiniais, metro</a:t>
            </a:r>
            <a:r>
              <a:rPr lang="en-US" sz="1200" i="1" dirty="0"/>
              <a:t>,</a:t>
            </a:r>
            <a:r>
              <a:rPr lang="lt-LT" sz="1200" i="1" dirty="0"/>
              <a:t> didieji prekybos centrai</a:t>
            </a:r>
            <a:r>
              <a:rPr lang="en-US" sz="1200" i="1" dirty="0"/>
              <a:t> </a:t>
            </a:r>
            <a:r>
              <a:rPr lang="en-US" sz="1200" i="1" dirty="0" err="1"/>
              <a:t>ir</a:t>
            </a:r>
            <a:r>
              <a:rPr lang="en-US" sz="1200" i="1" dirty="0"/>
              <a:t> </a:t>
            </a:r>
            <a:r>
              <a:rPr lang="en-US" sz="1200" i="1" dirty="0" err="1"/>
              <a:t>kiti</a:t>
            </a:r>
            <a:r>
              <a:rPr lang="en-US" sz="1200" i="1" dirty="0"/>
              <a:t> </a:t>
            </a:r>
            <a:r>
              <a:rPr lang="en-US" sz="1200" i="1" dirty="0" err="1"/>
              <a:t>rinkos</a:t>
            </a:r>
            <a:r>
              <a:rPr lang="en-US" sz="1200" i="1" dirty="0"/>
              <a:t> </a:t>
            </a:r>
            <a:r>
              <a:rPr lang="en-US" sz="1200" i="1" dirty="0" err="1"/>
              <a:t>dalyviai</a:t>
            </a:r>
            <a:r>
              <a:rPr lang="en-US" sz="1200" i="1" dirty="0"/>
              <a:t>. </a:t>
            </a:r>
            <a:endParaRPr lang="lt-LT" sz="1200" i="1" dirty="0"/>
          </a:p>
        </p:txBody>
      </p:sp>
    </p:spTree>
    <p:extLst>
      <p:ext uri="{BB962C8B-B14F-4D97-AF65-F5344CB8AC3E}">
        <p14:creationId xmlns:p14="http://schemas.microsoft.com/office/powerpoint/2010/main" val="252299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6561"/>
            <a:ext cx="9144000" cy="1728192"/>
          </a:xfrm>
          <a:prstGeom prst="rect">
            <a:avLst/>
          </a:prstGeom>
        </p:spPr>
      </p:pic>
      <p:sp>
        <p:nvSpPr>
          <p:cNvPr id="7" name="TextBox 6"/>
          <p:cNvSpPr txBox="1"/>
          <p:nvPr/>
        </p:nvSpPr>
        <p:spPr>
          <a:xfrm>
            <a:off x="179510" y="267494"/>
            <a:ext cx="7920881" cy="584775"/>
          </a:xfrm>
          <a:prstGeom prst="rect">
            <a:avLst/>
          </a:prstGeom>
          <a:noFill/>
        </p:spPr>
        <p:txBody>
          <a:bodyPr wrap="square" rtlCol="0">
            <a:spAutoFit/>
          </a:bodyPr>
          <a:lstStyle/>
          <a:p>
            <a:pPr algn="ctr"/>
            <a:r>
              <a:rPr lang="lt-LT" sz="3200" b="1" dirty="0">
                <a:solidFill>
                  <a:schemeClr val="bg1"/>
                </a:solidFill>
              </a:rPr>
              <a:t>Šeimos kortelės programos dalyviai</a:t>
            </a:r>
          </a:p>
        </p:txBody>
      </p:sp>
      <p:pic>
        <p:nvPicPr>
          <p:cNvPr id="8" name="Picture 7"/>
          <p:cNvPicPr>
            <a:picLocks noChangeAspect="1"/>
          </p:cNvPicPr>
          <p:nvPr/>
        </p:nvPicPr>
        <p:blipFill>
          <a:blip r:embed="rId4"/>
          <a:stretch>
            <a:fillRect/>
          </a:stretch>
        </p:blipFill>
        <p:spPr>
          <a:xfrm>
            <a:off x="41366" y="1263993"/>
            <a:ext cx="8707098" cy="3887098"/>
          </a:xfrm>
          <a:prstGeom prst="rect">
            <a:avLst/>
          </a:prstGeom>
        </p:spPr>
      </p:pic>
    </p:spTree>
    <p:extLst>
      <p:ext uri="{BB962C8B-B14F-4D97-AF65-F5344CB8AC3E}">
        <p14:creationId xmlns:p14="http://schemas.microsoft.com/office/powerpoint/2010/main" val="2612364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19622"/>
          </a:xfrm>
          <a:prstGeom prst="rect">
            <a:avLst/>
          </a:prstGeom>
        </p:spPr>
      </p:pic>
      <p:sp>
        <p:nvSpPr>
          <p:cNvPr id="2" name="TextBox 1"/>
          <p:cNvSpPr txBox="1"/>
          <p:nvPr/>
        </p:nvSpPr>
        <p:spPr>
          <a:xfrm>
            <a:off x="1706482" y="483267"/>
            <a:ext cx="5731057" cy="584775"/>
          </a:xfrm>
          <a:prstGeom prst="rect">
            <a:avLst/>
          </a:prstGeom>
          <a:noFill/>
        </p:spPr>
        <p:txBody>
          <a:bodyPr wrap="none" rtlCol="0">
            <a:spAutoFit/>
          </a:bodyPr>
          <a:lstStyle/>
          <a:p>
            <a:pPr algn="ctr"/>
            <a:r>
              <a:rPr lang="lt-LT" sz="3200" b="1" dirty="0">
                <a:solidFill>
                  <a:prstClr val="white"/>
                </a:solidFill>
              </a:rPr>
              <a:t>Šeimos kortelės vizualizacija</a:t>
            </a:r>
          </a:p>
        </p:txBody>
      </p:sp>
      <p:sp>
        <p:nvSpPr>
          <p:cNvPr id="17" name="TextBox 16"/>
          <p:cNvSpPr txBox="1"/>
          <p:nvPr/>
        </p:nvSpPr>
        <p:spPr>
          <a:xfrm>
            <a:off x="107504" y="4505230"/>
            <a:ext cx="2708690" cy="615553"/>
          </a:xfrm>
          <a:prstGeom prst="rect">
            <a:avLst/>
          </a:prstGeom>
          <a:noFill/>
        </p:spPr>
        <p:txBody>
          <a:bodyPr wrap="none" rtlCol="0">
            <a:spAutoFit/>
          </a:bodyPr>
          <a:lstStyle/>
          <a:p>
            <a:pPr marL="285750" indent="-285750">
              <a:buFont typeface="Arial" panose="020B0604020202020204" pitchFamily="34" charset="0"/>
              <a:buChar char="•"/>
            </a:pPr>
            <a:r>
              <a:rPr lang="lt-LT" dirty="0">
                <a:solidFill>
                  <a:srgbClr val="000000"/>
                </a:solidFill>
                <a:latin typeface="Trebuchet MS" panose="020B0603020202020204" pitchFamily="34" charset="0"/>
                <a:ea typeface="Times New Roman"/>
              </a:rPr>
              <a:t>Preliminari</a:t>
            </a:r>
          </a:p>
          <a:p>
            <a:pPr marL="285750" indent="-285750">
              <a:buFont typeface="Arial" panose="020B0604020202020204" pitchFamily="34" charset="0"/>
              <a:buChar char="•"/>
            </a:pPr>
            <a:r>
              <a:rPr lang="lt-LT" sz="1600" b="1" dirty="0">
                <a:hlinkClick r:id="rId4"/>
              </a:rPr>
              <a:t>www.seimos-kortele.lt</a:t>
            </a:r>
            <a:r>
              <a:rPr lang="lt-LT" sz="1600" b="1" dirty="0"/>
              <a:t> </a:t>
            </a:r>
            <a:endParaRPr lang="lt-LT" sz="1600" dirty="0">
              <a:solidFill>
                <a:srgbClr val="000000"/>
              </a:solidFill>
              <a:latin typeface="Trebuchet MS" panose="020B0603020202020204" pitchFamily="34" charset="0"/>
              <a:ea typeface="Times New Roman"/>
            </a:endParaRPr>
          </a:p>
        </p:txBody>
      </p:sp>
      <p:pic>
        <p:nvPicPr>
          <p:cNvPr id="7" name="Picture 6"/>
          <p:cNvPicPr>
            <a:picLocks noChangeAspect="1"/>
          </p:cNvPicPr>
          <p:nvPr/>
        </p:nvPicPr>
        <p:blipFill>
          <a:blip r:embed="rId5"/>
          <a:stretch>
            <a:fillRect/>
          </a:stretch>
        </p:blipFill>
        <p:spPr>
          <a:xfrm>
            <a:off x="467544" y="1419622"/>
            <a:ext cx="3543300" cy="2295525"/>
          </a:xfrm>
          <a:prstGeom prst="rect">
            <a:avLst/>
          </a:prstGeom>
        </p:spPr>
      </p:pic>
      <p:pic>
        <p:nvPicPr>
          <p:cNvPr id="14" name="Picture 13"/>
          <p:cNvPicPr>
            <a:picLocks noChangeAspect="1"/>
          </p:cNvPicPr>
          <p:nvPr/>
        </p:nvPicPr>
        <p:blipFill>
          <a:blip r:embed="rId6"/>
          <a:stretch>
            <a:fillRect/>
          </a:stretch>
        </p:blipFill>
        <p:spPr>
          <a:xfrm>
            <a:off x="4283968" y="1419622"/>
            <a:ext cx="3524250" cy="2276475"/>
          </a:xfrm>
          <a:prstGeom prst="rect">
            <a:avLst/>
          </a:prstGeom>
        </p:spPr>
      </p:pic>
    </p:spTree>
    <p:extLst>
      <p:ext uri="{BB962C8B-B14F-4D97-AF65-F5344CB8AC3E}">
        <p14:creationId xmlns:p14="http://schemas.microsoft.com/office/powerpoint/2010/main" val="245566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lt-LT" dirty="0"/>
              <a:t>Viena magnetinė su </a:t>
            </a:r>
            <a:r>
              <a:rPr lang="lt-LT" dirty="0" err="1"/>
              <a:t>barkodu</a:t>
            </a:r>
            <a:r>
              <a:rPr lang="lt-LT" dirty="0"/>
              <a:t> ir QR kodu kortelė šeimai </a:t>
            </a:r>
          </a:p>
          <a:p>
            <a:endParaRPr lang="lt-LT" dirty="0"/>
          </a:p>
          <a:p>
            <a:r>
              <a:rPr lang="lt-LT" dirty="0"/>
              <a:t>Išvardinti visi jos nariai (nuolaidų ar lengvatų gavėjai), išplečiant galimybes laisvai rinktis kokiu būdu pritaikys nuolaidą (magnetinė juosta, </a:t>
            </a:r>
            <a:r>
              <a:rPr lang="lt-LT" dirty="0" err="1"/>
              <a:t>barkodas</a:t>
            </a:r>
            <a:r>
              <a:rPr lang="lt-LT" dirty="0"/>
              <a:t> ar vaizdinė patikra). </a:t>
            </a:r>
          </a:p>
          <a:p>
            <a:endParaRPr lang="lt-LT" dirty="0"/>
          </a:p>
          <a:p>
            <a:r>
              <a:rPr lang="lt-LT" dirty="0"/>
              <a:t>Taikant lengvatą ar nuolaidą, tereiks pasitikrinti asmens tapatybę bet kokio tapatybę įrodančio dokumento, turinčio duomenis apie asmenį ir nuotrauką, pagalba (mokinio pažymėjimas, vairuotojo teisės, darbo pažymėjimas) net ir pačios savivaldybės įstaigų paslaugų atveju. </a:t>
            </a:r>
          </a:p>
        </p:txBody>
      </p:sp>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419622"/>
          </a:xfrm>
          <a:prstGeom prst="rect">
            <a:avLst/>
          </a:prstGeom>
        </p:spPr>
      </p:pic>
      <p:sp>
        <p:nvSpPr>
          <p:cNvPr id="5" name="TextBox 4"/>
          <p:cNvSpPr txBox="1"/>
          <p:nvPr/>
        </p:nvSpPr>
        <p:spPr>
          <a:xfrm>
            <a:off x="2338071" y="483267"/>
            <a:ext cx="4467891" cy="584775"/>
          </a:xfrm>
          <a:prstGeom prst="rect">
            <a:avLst/>
          </a:prstGeom>
          <a:noFill/>
        </p:spPr>
        <p:txBody>
          <a:bodyPr wrap="none" rtlCol="0">
            <a:spAutoFit/>
          </a:bodyPr>
          <a:lstStyle/>
          <a:p>
            <a:pPr algn="ctr"/>
            <a:r>
              <a:rPr lang="lt-LT" sz="3200" b="1" dirty="0">
                <a:solidFill>
                  <a:prstClr val="white"/>
                </a:solidFill>
              </a:rPr>
              <a:t>Kaip taikyti praktikoje</a:t>
            </a:r>
          </a:p>
        </p:txBody>
      </p:sp>
    </p:spTree>
    <p:extLst>
      <p:ext uri="{BB962C8B-B14F-4D97-AF65-F5344CB8AC3E}">
        <p14:creationId xmlns:p14="http://schemas.microsoft.com/office/powerpoint/2010/main" val="2078750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2339752" y="1563638"/>
            <a:ext cx="6480720" cy="2991639"/>
          </a:xfrm>
          <a:ln>
            <a:noFill/>
          </a:ln>
        </p:spPr>
        <p:txBody>
          <a:bodyPr>
            <a:normAutofit/>
          </a:bodyPr>
          <a:lstStyle/>
          <a:p>
            <a:pPr marL="0" indent="0">
              <a:buNone/>
            </a:pPr>
            <a:r>
              <a:rPr lang="lt-LT" sz="2800" b="1" dirty="0">
                <a:solidFill>
                  <a:schemeClr val="accent2">
                    <a:lumMod val="50000"/>
                  </a:schemeClr>
                </a:solidFill>
              </a:rPr>
              <a:t>Viešieji ir privatieji juridiniai asmenys, dalyvaujantys įgyvendinant Šeimos kortelės programą, t.y., suteikiantys nuolaidą savo paslaugoms ir (ar) prekėms, kuri galioja </a:t>
            </a:r>
            <a:r>
              <a:rPr lang="en-US" sz="2800" b="1" dirty="0">
                <a:solidFill>
                  <a:schemeClr val="accent2">
                    <a:lumMod val="50000"/>
                  </a:schemeClr>
                </a:solidFill>
              </a:rPr>
              <a:t>pasirinkt</a:t>
            </a:r>
            <a:r>
              <a:rPr lang="lt-LT" sz="2800" b="1" dirty="0">
                <a:solidFill>
                  <a:schemeClr val="accent2">
                    <a:lumMod val="50000"/>
                  </a:schemeClr>
                </a:solidFill>
              </a:rPr>
              <a:t>ą</a:t>
            </a:r>
            <a:r>
              <a:rPr lang="en-US" sz="2800" b="1" dirty="0">
                <a:solidFill>
                  <a:schemeClr val="accent2">
                    <a:lumMod val="50000"/>
                  </a:schemeClr>
                </a:solidFill>
              </a:rPr>
              <a:t> laikotarp</a:t>
            </a:r>
            <a:r>
              <a:rPr lang="lt-LT" sz="2800" b="1" dirty="0">
                <a:solidFill>
                  <a:schemeClr val="accent2">
                    <a:lumMod val="50000"/>
                  </a:schemeClr>
                </a:solidFill>
              </a:rPr>
              <a:t>į.</a:t>
            </a:r>
          </a:p>
        </p:txBody>
      </p:sp>
      <p:pic>
        <p:nvPicPr>
          <p:cNvPr id="4" name="Paveikslėlis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15" y="-92546"/>
            <a:ext cx="9276287" cy="1440160"/>
          </a:xfrm>
          <a:prstGeom prst="rect">
            <a:avLst/>
          </a:prstGeom>
        </p:spPr>
      </p:pic>
      <p:sp>
        <p:nvSpPr>
          <p:cNvPr id="2" name="Antraštė 1"/>
          <p:cNvSpPr>
            <a:spLocks noGrp="1"/>
          </p:cNvSpPr>
          <p:nvPr>
            <p:ph type="title"/>
          </p:nvPr>
        </p:nvSpPr>
        <p:spPr>
          <a:xfrm>
            <a:off x="6903" y="267494"/>
            <a:ext cx="8229600" cy="857250"/>
          </a:xfrm>
        </p:spPr>
        <p:txBody>
          <a:bodyPr>
            <a:normAutofit/>
          </a:bodyPr>
          <a:lstStyle/>
          <a:p>
            <a:r>
              <a:rPr lang="lt-LT" sz="3200" b="1" dirty="0">
                <a:solidFill>
                  <a:schemeClr val="bg1"/>
                </a:solidFill>
              </a:rPr>
              <a:t>Šeimos kortelės partneriai</a:t>
            </a:r>
          </a:p>
        </p:txBody>
      </p:sp>
      <p:graphicFrame>
        <p:nvGraphicFramePr>
          <p:cNvPr id="8" name="Content Placeholder 17"/>
          <p:cNvGraphicFramePr>
            <a:graphicFrameLocks/>
          </p:cNvGraphicFramePr>
          <p:nvPr/>
        </p:nvGraphicFramePr>
        <p:xfrm>
          <a:off x="251520" y="1236933"/>
          <a:ext cx="1954560" cy="33940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17854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4553"/>
            <a:ext cx="9144000" cy="1224135"/>
          </a:xfrm>
          <a:prstGeom prst="rect">
            <a:avLst/>
          </a:prstGeom>
        </p:spPr>
      </p:pic>
      <p:sp>
        <p:nvSpPr>
          <p:cNvPr id="7" name="TextBox 6"/>
          <p:cNvSpPr txBox="1"/>
          <p:nvPr/>
        </p:nvSpPr>
        <p:spPr>
          <a:xfrm>
            <a:off x="107504" y="165869"/>
            <a:ext cx="7920881" cy="584775"/>
          </a:xfrm>
          <a:prstGeom prst="rect">
            <a:avLst/>
          </a:prstGeom>
          <a:noFill/>
        </p:spPr>
        <p:txBody>
          <a:bodyPr wrap="square" rtlCol="0">
            <a:spAutoFit/>
          </a:bodyPr>
          <a:lstStyle/>
          <a:p>
            <a:pPr algn="ctr"/>
            <a:r>
              <a:rPr lang="lt-LT" sz="3200" b="1" dirty="0">
                <a:solidFill>
                  <a:schemeClr val="bg1"/>
                </a:solidFill>
              </a:rPr>
              <a:t>Kokia nauda savivaldai?</a:t>
            </a:r>
          </a:p>
        </p:txBody>
      </p:sp>
      <p:pic>
        <p:nvPicPr>
          <p:cNvPr id="3" name="Content Placeholder 2"/>
          <p:cNvPicPr>
            <a:picLocks noGrp="1" noChangeAspect="1"/>
          </p:cNvPicPr>
          <p:nvPr>
            <p:ph idx="1"/>
          </p:nvPr>
        </p:nvPicPr>
        <p:blipFill>
          <a:blip r:embed="rId4"/>
          <a:stretch>
            <a:fillRect/>
          </a:stretch>
        </p:blipFill>
        <p:spPr>
          <a:xfrm>
            <a:off x="2398233" y="1200150"/>
            <a:ext cx="4347534" cy="3394075"/>
          </a:xfrm>
          <a:prstGeom prst="rect">
            <a:avLst/>
          </a:prstGeom>
        </p:spPr>
      </p:pic>
    </p:spTree>
    <p:extLst>
      <p:ext uri="{BB962C8B-B14F-4D97-AF65-F5344CB8AC3E}">
        <p14:creationId xmlns:p14="http://schemas.microsoft.com/office/powerpoint/2010/main" val="1575626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4553"/>
            <a:ext cx="9144000" cy="1224135"/>
          </a:xfrm>
          <a:prstGeom prst="rect">
            <a:avLst/>
          </a:prstGeom>
        </p:spPr>
      </p:pic>
      <p:sp>
        <p:nvSpPr>
          <p:cNvPr id="7" name="TextBox 6"/>
          <p:cNvSpPr txBox="1"/>
          <p:nvPr/>
        </p:nvSpPr>
        <p:spPr>
          <a:xfrm>
            <a:off x="107504" y="165869"/>
            <a:ext cx="7920881" cy="584775"/>
          </a:xfrm>
          <a:prstGeom prst="rect">
            <a:avLst/>
          </a:prstGeom>
          <a:noFill/>
        </p:spPr>
        <p:txBody>
          <a:bodyPr wrap="square" rtlCol="0">
            <a:spAutoFit/>
          </a:bodyPr>
          <a:lstStyle/>
          <a:p>
            <a:pPr algn="ctr"/>
            <a:r>
              <a:rPr lang="lt-LT" sz="3200" b="1" dirty="0">
                <a:solidFill>
                  <a:schemeClr val="bg1"/>
                </a:solidFill>
              </a:rPr>
              <a:t>Kaip dalyvauti?</a:t>
            </a:r>
          </a:p>
        </p:txBody>
      </p:sp>
      <p:graphicFrame>
        <p:nvGraphicFramePr>
          <p:cNvPr id="18" name="Content Placeholder 17"/>
          <p:cNvGraphicFramePr>
            <a:graphicFrameLocks noGrp="1"/>
          </p:cNvGraphicFramePr>
          <p:nvPr>
            <p:ph idx="1"/>
          </p:nvPr>
        </p:nvGraphicFramePr>
        <p:xfrm>
          <a:off x="179512" y="1131590"/>
          <a:ext cx="8229600" cy="33940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44042186"/>
      </p:ext>
    </p:extLst>
  </p:cSld>
  <p:clrMapOvr>
    <a:masterClrMapping/>
  </p:clrMapOvr>
</p:sld>
</file>

<file path=ppt/theme/theme1.xml><?xml version="1.0" encoding="utf-8"?>
<a:theme xmlns:a="http://schemas.openxmlformats.org/drawingml/2006/main" name="Office tema">
  <a:themeElements>
    <a:clrScheme name="Šablonas 01">
      <a:dk1>
        <a:srgbClr val="000000"/>
      </a:dk1>
      <a:lt1>
        <a:sysClr val="window" lastClr="FFFFFF"/>
      </a:lt1>
      <a:dk2>
        <a:srgbClr val="B5B5B5"/>
      </a:dk2>
      <a:lt2>
        <a:srgbClr val="F2F2F2"/>
      </a:lt2>
      <a:accent1>
        <a:srgbClr val="2052A0"/>
      </a:accent1>
      <a:accent2>
        <a:srgbClr val="229678"/>
      </a:accent2>
      <a:accent3>
        <a:srgbClr val="327374"/>
      </a:accent3>
      <a:accent4>
        <a:srgbClr val="1F3B50"/>
      </a:accent4>
      <a:accent5>
        <a:srgbClr val="6E7283"/>
      </a:accent5>
      <a:accent6>
        <a:srgbClr val="ACB6B5"/>
      </a:accent6>
      <a:hlink>
        <a:srgbClr val="2052A0"/>
      </a:hlink>
      <a:folHlink>
        <a:srgbClr val="3F3F3F"/>
      </a:folHlink>
    </a:clrScheme>
    <a:fontScheme name="Prabangus">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ng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ema">
  <a:themeElements>
    <a:clrScheme name="Šablonas 01">
      <a:dk1>
        <a:srgbClr val="000000"/>
      </a:dk1>
      <a:lt1>
        <a:sysClr val="window" lastClr="FFFFFF"/>
      </a:lt1>
      <a:dk2>
        <a:srgbClr val="B5B5B5"/>
      </a:dk2>
      <a:lt2>
        <a:srgbClr val="F2F2F2"/>
      </a:lt2>
      <a:accent1>
        <a:srgbClr val="2052A0"/>
      </a:accent1>
      <a:accent2>
        <a:srgbClr val="229678"/>
      </a:accent2>
      <a:accent3>
        <a:srgbClr val="327374"/>
      </a:accent3>
      <a:accent4>
        <a:srgbClr val="1F3B50"/>
      </a:accent4>
      <a:accent5>
        <a:srgbClr val="6E7283"/>
      </a:accent5>
      <a:accent6>
        <a:srgbClr val="ACB6B5"/>
      </a:accent6>
      <a:hlink>
        <a:srgbClr val="2052A0"/>
      </a:hlink>
      <a:folHlink>
        <a:srgbClr val="3F3F3F"/>
      </a:folHlink>
    </a:clrScheme>
    <a:fontScheme name="Prabangus">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ng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ema">
  <a:themeElements>
    <a:clrScheme name="Šablonas 01">
      <a:dk1>
        <a:srgbClr val="000000"/>
      </a:dk1>
      <a:lt1>
        <a:sysClr val="window" lastClr="FFFFFF"/>
      </a:lt1>
      <a:dk2>
        <a:srgbClr val="B5B5B5"/>
      </a:dk2>
      <a:lt2>
        <a:srgbClr val="F2F2F2"/>
      </a:lt2>
      <a:accent1>
        <a:srgbClr val="2052A0"/>
      </a:accent1>
      <a:accent2>
        <a:srgbClr val="229678"/>
      </a:accent2>
      <a:accent3>
        <a:srgbClr val="327374"/>
      </a:accent3>
      <a:accent4>
        <a:srgbClr val="1F3B50"/>
      </a:accent4>
      <a:accent5>
        <a:srgbClr val="6E7283"/>
      </a:accent5>
      <a:accent6>
        <a:srgbClr val="ACB6B5"/>
      </a:accent6>
      <a:hlink>
        <a:srgbClr val="2052A0"/>
      </a:hlink>
      <a:folHlink>
        <a:srgbClr val="3F3F3F"/>
      </a:folHlink>
    </a:clrScheme>
    <a:fontScheme name="Prabangus">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ng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8672</TotalTime>
  <Words>1360</Words>
  <Application>Microsoft Office PowerPoint</Application>
  <PresentationFormat>Demonstracija ekrane (16:9)</PresentationFormat>
  <Paragraphs>216</Paragraphs>
  <Slides>15</Slides>
  <Notes>10</Notes>
  <HiddenSlides>0</HiddenSlides>
  <MMClips>0</MMClips>
  <ScaleCrop>false</ScaleCrop>
  <HeadingPairs>
    <vt:vector size="6" baseType="variant">
      <vt:variant>
        <vt:lpstr>Naudojami šriftai</vt:lpstr>
      </vt:variant>
      <vt:variant>
        <vt:i4>4</vt:i4>
      </vt:variant>
      <vt:variant>
        <vt:lpstr>Tema</vt:lpstr>
      </vt:variant>
      <vt:variant>
        <vt:i4>3</vt:i4>
      </vt:variant>
      <vt:variant>
        <vt:lpstr>Skaidrių pavadinimai</vt:lpstr>
      </vt:variant>
      <vt:variant>
        <vt:i4>15</vt:i4>
      </vt:variant>
    </vt:vector>
  </HeadingPairs>
  <TitlesOfParts>
    <vt:vector size="22" baseType="lpstr">
      <vt:lpstr>Arial</vt:lpstr>
      <vt:lpstr>Calibri</vt:lpstr>
      <vt:lpstr>Times New Roman</vt:lpstr>
      <vt:lpstr>Trebuchet MS</vt:lpstr>
      <vt:lpstr>Office tema</vt:lpstr>
      <vt:lpstr>4_Office tema</vt:lpstr>
      <vt:lpstr>6_Office tema</vt:lpstr>
      <vt:lpstr>„PowerPoint“ pateiktis</vt:lpstr>
      <vt:lpstr>„PowerPoint“ pateiktis</vt:lpstr>
      <vt:lpstr>„PowerPoint“ pateiktis</vt:lpstr>
      <vt:lpstr>„PowerPoint“ pateiktis</vt:lpstr>
      <vt:lpstr>„PowerPoint“ pateiktis</vt:lpstr>
      <vt:lpstr>„PowerPoint“ pateiktis</vt:lpstr>
      <vt:lpstr>Šeimos kortelės partneriai</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pristatymas</dc:title>
  <dc:creator>Giedrius Jurgelevičius</dc:creator>
  <cp:lastModifiedBy>R.Jankauskas</cp:lastModifiedBy>
  <cp:revision>307</cp:revision>
  <cp:lastPrinted>2019-05-31T05:22:22Z</cp:lastPrinted>
  <dcterms:created xsi:type="dcterms:W3CDTF">2018-02-01T08:00:04Z</dcterms:created>
  <dcterms:modified xsi:type="dcterms:W3CDTF">2019-08-12T08:07:00Z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